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s/slide129.xml" ContentType="application/vnd.openxmlformats-officedocument.presentationml.slide+xml"/>
  <Override PartName="/ppt/diagrams/colors8.xml" ContentType="application/vnd.openxmlformats-officedocument.drawingml.diagramColor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87" r:id="rId4"/>
    <p:sldId id="257" r:id="rId5"/>
    <p:sldId id="258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68" r:id="rId87"/>
    <p:sldId id="369" r:id="rId88"/>
    <p:sldId id="370" r:id="rId89"/>
    <p:sldId id="371" r:id="rId90"/>
    <p:sldId id="372" r:id="rId91"/>
    <p:sldId id="373" r:id="rId92"/>
    <p:sldId id="374" r:id="rId93"/>
    <p:sldId id="375" r:id="rId94"/>
    <p:sldId id="376" r:id="rId95"/>
    <p:sldId id="377" r:id="rId96"/>
    <p:sldId id="378" r:id="rId97"/>
    <p:sldId id="379" r:id="rId98"/>
    <p:sldId id="380" r:id="rId99"/>
    <p:sldId id="381" r:id="rId100"/>
    <p:sldId id="382" r:id="rId101"/>
    <p:sldId id="383" r:id="rId102"/>
    <p:sldId id="384" r:id="rId103"/>
    <p:sldId id="385" r:id="rId104"/>
    <p:sldId id="386" r:id="rId105"/>
    <p:sldId id="387" r:id="rId106"/>
    <p:sldId id="388" r:id="rId107"/>
    <p:sldId id="389" r:id="rId108"/>
    <p:sldId id="390" r:id="rId109"/>
    <p:sldId id="391" r:id="rId110"/>
    <p:sldId id="392" r:id="rId111"/>
    <p:sldId id="393" r:id="rId112"/>
    <p:sldId id="394" r:id="rId113"/>
    <p:sldId id="395" r:id="rId114"/>
    <p:sldId id="396" r:id="rId115"/>
    <p:sldId id="397" r:id="rId116"/>
    <p:sldId id="398" r:id="rId117"/>
    <p:sldId id="399" r:id="rId118"/>
    <p:sldId id="400" r:id="rId119"/>
    <p:sldId id="401" r:id="rId120"/>
    <p:sldId id="402" r:id="rId121"/>
    <p:sldId id="403" r:id="rId122"/>
    <p:sldId id="404" r:id="rId123"/>
    <p:sldId id="405" r:id="rId124"/>
    <p:sldId id="406" r:id="rId125"/>
    <p:sldId id="407" r:id="rId126"/>
    <p:sldId id="408" r:id="rId127"/>
    <p:sldId id="409" r:id="rId128"/>
    <p:sldId id="410" r:id="rId129"/>
    <p:sldId id="411" r:id="rId130"/>
    <p:sldId id="412" r:id="rId131"/>
    <p:sldId id="413" r:id="rId132"/>
    <p:sldId id="414" r:id="rId13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A39D0-F130-4DFA-98BC-5618A3DD5F4A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0149C4F6-929A-4194-888D-06C4150C7F29}">
      <dgm:prSet/>
      <dgm:spPr/>
      <dgm:t>
        <a:bodyPr/>
        <a:lstStyle/>
        <a:p>
          <a:pPr rtl="0"/>
          <a:r>
            <a:rPr lang="es-MX" dirty="0" smtClean="0"/>
            <a:t>Tutor </a:t>
          </a:r>
          <a:endParaRPr lang="es-MX" dirty="0"/>
        </a:p>
      </dgm:t>
    </dgm:pt>
    <dgm:pt modelId="{AD1B898D-9525-46D6-AC8E-7DB76AB11FD2}" type="parTrans" cxnId="{9A172BDF-117A-4AE1-9974-198205535F3A}">
      <dgm:prSet/>
      <dgm:spPr/>
      <dgm:t>
        <a:bodyPr/>
        <a:lstStyle/>
        <a:p>
          <a:endParaRPr lang="es-MX"/>
        </a:p>
      </dgm:t>
    </dgm:pt>
    <dgm:pt modelId="{47704C14-5841-4DE6-82F7-394383DB08B1}" type="sibTrans" cxnId="{9A172BDF-117A-4AE1-9974-198205535F3A}">
      <dgm:prSet/>
      <dgm:spPr/>
      <dgm:t>
        <a:bodyPr/>
        <a:lstStyle/>
        <a:p>
          <a:endParaRPr lang="es-MX"/>
        </a:p>
      </dgm:t>
    </dgm:pt>
    <dgm:pt modelId="{59E5F8CA-C3FF-4467-8F58-938483B5611D}">
      <dgm:prSet/>
      <dgm:spPr/>
      <dgm:t>
        <a:bodyPr/>
        <a:lstStyle/>
        <a:p>
          <a:pPr rtl="0"/>
          <a:r>
            <a:rPr lang="es-MX" dirty="0" smtClean="0"/>
            <a:t>Curador</a:t>
          </a:r>
          <a:endParaRPr lang="es-MX" dirty="0"/>
        </a:p>
      </dgm:t>
    </dgm:pt>
    <dgm:pt modelId="{ABE1FF35-7705-43D9-9667-46C2C57F2D44}" type="parTrans" cxnId="{E64A87C1-A324-4117-899C-2BDEA9D50014}">
      <dgm:prSet/>
      <dgm:spPr/>
      <dgm:t>
        <a:bodyPr/>
        <a:lstStyle/>
        <a:p>
          <a:endParaRPr lang="es-MX"/>
        </a:p>
      </dgm:t>
    </dgm:pt>
    <dgm:pt modelId="{09556E67-A4A6-43DE-A304-2302DE36ED15}" type="sibTrans" cxnId="{E64A87C1-A324-4117-899C-2BDEA9D50014}">
      <dgm:prSet/>
      <dgm:spPr/>
      <dgm:t>
        <a:bodyPr/>
        <a:lstStyle/>
        <a:p>
          <a:endParaRPr lang="es-MX"/>
        </a:p>
      </dgm:t>
    </dgm:pt>
    <dgm:pt modelId="{E28B8335-236A-4757-9B3A-3FB87AC652FC}">
      <dgm:prSet/>
      <dgm:spPr/>
      <dgm:t>
        <a:bodyPr/>
        <a:lstStyle/>
        <a:p>
          <a:pPr rtl="0"/>
          <a:r>
            <a:rPr lang="es-MX" dirty="0" smtClean="0"/>
            <a:t>Pupilo</a:t>
          </a:r>
          <a:endParaRPr lang="es-MX" dirty="0"/>
        </a:p>
      </dgm:t>
    </dgm:pt>
    <dgm:pt modelId="{654EA0BF-B662-4036-89A3-2DCE3ABF544D}" type="parTrans" cxnId="{07C0C365-A28E-499F-B1E9-3DB4D85533C3}">
      <dgm:prSet/>
      <dgm:spPr/>
      <dgm:t>
        <a:bodyPr/>
        <a:lstStyle/>
        <a:p>
          <a:endParaRPr lang="es-MX"/>
        </a:p>
      </dgm:t>
    </dgm:pt>
    <dgm:pt modelId="{5018FDFD-F790-4FE7-99E1-113C674180DF}" type="sibTrans" cxnId="{07C0C365-A28E-499F-B1E9-3DB4D85533C3}">
      <dgm:prSet/>
      <dgm:spPr/>
      <dgm:t>
        <a:bodyPr/>
        <a:lstStyle/>
        <a:p>
          <a:endParaRPr lang="es-MX"/>
        </a:p>
      </dgm:t>
    </dgm:pt>
    <dgm:pt modelId="{B202EE4B-66CB-404A-8D45-693E548AABF5}">
      <dgm:prSet/>
      <dgm:spPr/>
      <dgm:t>
        <a:bodyPr/>
        <a:lstStyle/>
        <a:p>
          <a:pPr rtl="0"/>
          <a:r>
            <a:rPr lang="es-MX" dirty="0" smtClean="0"/>
            <a:t>Cónyuge</a:t>
          </a:r>
          <a:endParaRPr lang="es-MX" dirty="0"/>
        </a:p>
      </dgm:t>
    </dgm:pt>
    <dgm:pt modelId="{00779EC2-20CE-4E68-AFC4-BAC407DB9B0B}" type="parTrans" cxnId="{FDE0E405-0696-480B-8FA6-AB2E1D0EA498}">
      <dgm:prSet/>
      <dgm:spPr/>
      <dgm:t>
        <a:bodyPr/>
        <a:lstStyle/>
        <a:p>
          <a:endParaRPr lang="es-MX"/>
        </a:p>
      </dgm:t>
    </dgm:pt>
    <dgm:pt modelId="{AFE9F953-0593-4CBF-A2AC-B300D3353975}" type="sibTrans" cxnId="{FDE0E405-0696-480B-8FA6-AB2E1D0EA498}">
      <dgm:prSet/>
      <dgm:spPr/>
      <dgm:t>
        <a:bodyPr/>
        <a:lstStyle/>
        <a:p>
          <a:endParaRPr lang="es-MX"/>
        </a:p>
      </dgm:t>
    </dgm:pt>
    <dgm:pt modelId="{48DEF105-39FD-4DAE-A784-D28E2D3F23A1}">
      <dgm:prSet/>
      <dgm:spPr/>
      <dgm:t>
        <a:bodyPr/>
        <a:lstStyle/>
        <a:p>
          <a:pPr rtl="0"/>
          <a:r>
            <a:rPr lang="es-MX" dirty="0" smtClean="0"/>
            <a:t>Concubina</a:t>
          </a:r>
          <a:endParaRPr lang="es-MX" dirty="0"/>
        </a:p>
      </dgm:t>
    </dgm:pt>
    <dgm:pt modelId="{B3CA697A-68DD-4E7F-8835-099668AFA72F}" type="parTrans" cxnId="{D06B91AD-07C2-436A-87D1-7494F0FDB3C9}">
      <dgm:prSet/>
      <dgm:spPr/>
      <dgm:t>
        <a:bodyPr/>
        <a:lstStyle/>
        <a:p>
          <a:endParaRPr lang="es-MX"/>
        </a:p>
      </dgm:t>
    </dgm:pt>
    <dgm:pt modelId="{BAC816C7-7B2E-40F3-A7FB-94DE9E955095}" type="sibTrans" cxnId="{D06B91AD-07C2-436A-87D1-7494F0FDB3C9}">
      <dgm:prSet/>
      <dgm:spPr/>
      <dgm:t>
        <a:bodyPr/>
        <a:lstStyle/>
        <a:p>
          <a:endParaRPr lang="es-MX"/>
        </a:p>
      </dgm:t>
    </dgm:pt>
    <dgm:pt modelId="{C8D6BFB0-B3B6-4B0C-A191-EB27DAF67CEA}">
      <dgm:prSet/>
      <dgm:spPr/>
      <dgm:t>
        <a:bodyPr/>
        <a:lstStyle/>
        <a:p>
          <a:pPr rtl="0"/>
          <a:r>
            <a:rPr lang="es-MX" dirty="0" smtClean="0"/>
            <a:t>Concubinario </a:t>
          </a:r>
          <a:endParaRPr lang="es-MX" dirty="0"/>
        </a:p>
      </dgm:t>
    </dgm:pt>
    <dgm:pt modelId="{76D7558C-5659-4C21-8EC0-C0A4D02DA0EF}" type="parTrans" cxnId="{F9524DBE-864E-4E66-80DF-C825D5A2B169}">
      <dgm:prSet/>
      <dgm:spPr/>
      <dgm:t>
        <a:bodyPr/>
        <a:lstStyle/>
        <a:p>
          <a:endParaRPr lang="es-MX"/>
        </a:p>
      </dgm:t>
    </dgm:pt>
    <dgm:pt modelId="{0468EBA5-08E9-4DCF-AF82-E5CC0C348238}" type="sibTrans" cxnId="{F9524DBE-864E-4E66-80DF-C825D5A2B169}">
      <dgm:prSet/>
      <dgm:spPr/>
      <dgm:t>
        <a:bodyPr/>
        <a:lstStyle/>
        <a:p>
          <a:endParaRPr lang="es-MX"/>
        </a:p>
      </dgm:t>
    </dgm:pt>
    <dgm:pt modelId="{BAD93F92-5171-4AD5-8478-7A5A8D52C6D6}" type="pres">
      <dgm:prSet presAssocID="{AECA39D0-F130-4DFA-98BC-5618A3DD5F4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628CEB1-62D3-407C-B159-96FB75DFA85E}" type="pres">
      <dgm:prSet presAssocID="{0149C4F6-929A-4194-888D-06C4150C7F29}" presName="circ1" presStyleLbl="vennNode1" presStyleIdx="0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</dgm:spPr>
    </dgm:pt>
    <dgm:pt modelId="{E9003FAC-D458-4722-9077-E516A65AA9EC}" type="pres">
      <dgm:prSet presAssocID="{0149C4F6-929A-4194-888D-06C4150C7F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44224F-A6D6-4AEF-BFFD-94C9642E725D}" type="pres">
      <dgm:prSet presAssocID="{59E5F8CA-C3FF-4467-8F58-938483B5611D}" presName="circ2" presStyleLbl="vennNode1" presStyleIdx="1" presStyleCnt="6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</dgm:spPr>
    </dgm:pt>
    <dgm:pt modelId="{C2120079-CEAD-4D3D-80B8-4710C5270880}" type="pres">
      <dgm:prSet presAssocID="{59E5F8CA-C3FF-4467-8F58-938483B561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809453-76BE-4CC7-8176-FF51FA41B39F}" type="pres">
      <dgm:prSet presAssocID="{E28B8335-236A-4757-9B3A-3FB87AC652FC}" presName="circ3" presStyleLbl="vennNode1" presStyleIdx="2" presStyleCnt="6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</dgm:spPr>
    </dgm:pt>
    <dgm:pt modelId="{9729A6A5-0A37-4F61-8E34-4A6BCDAF8E26}" type="pres">
      <dgm:prSet presAssocID="{E28B8335-236A-4757-9B3A-3FB87AC652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E86989-569F-4D3B-9FCB-0E663036EB9B}" type="pres">
      <dgm:prSet presAssocID="{B202EE4B-66CB-404A-8D45-693E548AABF5}" presName="circ4" presStyleLbl="vennNode1" presStyleIdx="3" presStyleCnt="6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noFill/>
        </a:ln>
      </dgm:spPr>
    </dgm:pt>
    <dgm:pt modelId="{86A8A185-32F1-49A1-805A-B9D28D97C9A8}" type="pres">
      <dgm:prSet presAssocID="{B202EE4B-66CB-404A-8D45-693E548AABF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B1BE43-29BB-4893-A559-A175D8BEC840}" type="pres">
      <dgm:prSet presAssocID="{48DEF105-39FD-4DAE-A784-D28E2D3F23A1}" presName="circ5" presStyleLbl="vennNode1" presStyleIdx="4" presStyleCnt="6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7030A0"/>
        </a:solidFill>
        <a:ln>
          <a:noFill/>
        </a:ln>
      </dgm:spPr>
    </dgm:pt>
    <dgm:pt modelId="{AECBA49F-4E80-44EA-A9BB-8B96C6DD06EA}" type="pres">
      <dgm:prSet presAssocID="{48DEF105-39FD-4DAE-A784-D28E2D3F23A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63E449-8024-4669-AF8C-6BDD630B087F}" type="pres">
      <dgm:prSet presAssocID="{C8D6BFB0-B3B6-4B0C-A191-EB27DAF67CEA}" presName="circ6" presStyleLbl="vennNode1" presStyleIdx="5" presStyleCnt="6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noFill/>
        </a:ln>
      </dgm:spPr>
    </dgm:pt>
    <dgm:pt modelId="{6E6234AE-EA84-4ADB-A456-310C9BE090D1}" type="pres">
      <dgm:prSet presAssocID="{C8D6BFB0-B3B6-4B0C-A191-EB27DAF67CE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A172BDF-117A-4AE1-9974-198205535F3A}" srcId="{AECA39D0-F130-4DFA-98BC-5618A3DD5F4A}" destId="{0149C4F6-929A-4194-888D-06C4150C7F29}" srcOrd="0" destOrd="0" parTransId="{AD1B898D-9525-46D6-AC8E-7DB76AB11FD2}" sibTransId="{47704C14-5841-4DE6-82F7-394383DB08B1}"/>
    <dgm:cxn modelId="{07C0C365-A28E-499F-B1E9-3DB4D85533C3}" srcId="{AECA39D0-F130-4DFA-98BC-5618A3DD5F4A}" destId="{E28B8335-236A-4757-9B3A-3FB87AC652FC}" srcOrd="2" destOrd="0" parTransId="{654EA0BF-B662-4036-89A3-2DCE3ABF544D}" sibTransId="{5018FDFD-F790-4FE7-99E1-113C674180DF}"/>
    <dgm:cxn modelId="{278E2C5F-1A85-4037-B997-9791AE5D5119}" type="presOf" srcId="{0149C4F6-929A-4194-888D-06C4150C7F29}" destId="{E9003FAC-D458-4722-9077-E516A65AA9EC}" srcOrd="0" destOrd="0" presId="urn:microsoft.com/office/officeart/2005/8/layout/venn1"/>
    <dgm:cxn modelId="{D06B91AD-07C2-436A-87D1-7494F0FDB3C9}" srcId="{AECA39D0-F130-4DFA-98BC-5618A3DD5F4A}" destId="{48DEF105-39FD-4DAE-A784-D28E2D3F23A1}" srcOrd="4" destOrd="0" parTransId="{B3CA697A-68DD-4E7F-8835-099668AFA72F}" sibTransId="{BAC816C7-7B2E-40F3-A7FB-94DE9E955095}"/>
    <dgm:cxn modelId="{ECA1592D-B366-4DCB-B53B-9905AE941D40}" type="presOf" srcId="{AECA39D0-F130-4DFA-98BC-5618A3DD5F4A}" destId="{BAD93F92-5171-4AD5-8478-7A5A8D52C6D6}" srcOrd="0" destOrd="0" presId="urn:microsoft.com/office/officeart/2005/8/layout/venn1"/>
    <dgm:cxn modelId="{CC551F2A-45AA-45B5-945A-C7A7AED3A093}" type="presOf" srcId="{59E5F8CA-C3FF-4467-8F58-938483B5611D}" destId="{C2120079-CEAD-4D3D-80B8-4710C5270880}" srcOrd="0" destOrd="0" presId="urn:microsoft.com/office/officeart/2005/8/layout/venn1"/>
    <dgm:cxn modelId="{FDE0E405-0696-480B-8FA6-AB2E1D0EA498}" srcId="{AECA39D0-F130-4DFA-98BC-5618A3DD5F4A}" destId="{B202EE4B-66CB-404A-8D45-693E548AABF5}" srcOrd="3" destOrd="0" parTransId="{00779EC2-20CE-4E68-AFC4-BAC407DB9B0B}" sibTransId="{AFE9F953-0593-4CBF-A2AC-B300D3353975}"/>
    <dgm:cxn modelId="{E737B6A6-8113-42DE-A9D6-4F94291BBA03}" type="presOf" srcId="{B202EE4B-66CB-404A-8D45-693E548AABF5}" destId="{86A8A185-32F1-49A1-805A-B9D28D97C9A8}" srcOrd="0" destOrd="0" presId="urn:microsoft.com/office/officeart/2005/8/layout/venn1"/>
    <dgm:cxn modelId="{F9524DBE-864E-4E66-80DF-C825D5A2B169}" srcId="{AECA39D0-F130-4DFA-98BC-5618A3DD5F4A}" destId="{C8D6BFB0-B3B6-4B0C-A191-EB27DAF67CEA}" srcOrd="5" destOrd="0" parTransId="{76D7558C-5659-4C21-8EC0-C0A4D02DA0EF}" sibTransId="{0468EBA5-08E9-4DCF-AF82-E5CC0C348238}"/>
    <dgm:cxn modelId="{1393CADC-88FB-4F79-BBE2-1D39ACCCF532}" type="presOf" srcId="{C8D6BFB0-B3B6-4B0C-A191-EB27DAF67CEA}" destId="{6E6234AE-EA84-4ADB-A456-310C9BE090D1}" srcOrd="0" destOrd="0" presId="urn:microsoft.com/office/officeart/2005/8/layout/venn1"/>
    <dgm:cxn modelId="{75320D04-7D47-435F-BD4C-1497F942F1B6}" type="presOf" srcId="{48DEF105-39FD-4DAE-A784-D28E2D3F23A1}" destId="{AECBA49F-4E80-44EA-A9BB-8B96C6DD06EA}" srcOrd="0" destOrd="0" presId="urn:microsoft.com/office/officeart/2005/8/layout/venn1"/>
    <dgm:cxn modelId="{06AB8D66-37E5-4E95-9A30-38924C3FA2C3}" type="presOf" srcId="{E28B8335-236A-4757-9B3A-3FB87AC652FC}" destId="{9729A6A5-0A37-4F61-8E34-4A6BCDAF8E26}" srcOrd="0" destOrd="0" presId="urn:microsoft.com/office/officeart/2005/8/layout/venn1"/>
    <dgm:cxn modelId="{E64A87C1-A324-4117-899C-2BDEA9D50014}" srcId="{AECA39D0-F130-4DFA-98BC-5618A3DD5F4A}" destId="{59E5F8CA-C3FF-4467-8F58-938483B5611D}" srcOrd="1" destOrd="0" parTransId="{ABE1FF35-7705-43D9-9667-46C2C57F2D44}" sibTransId="{09556E67-A4A6-43DE-A304-2302DE36ED15}"/>
    <dgm:cxn modelId="{6555B862-1BEE-4451-8B20-552B2649FE4E}" type="presParOf" srcId="{BAD93F92-5171-4AD5-8478-7A5A8D52C6D6}" destId="{5628CEB1-62D3-407C-B159-96FB75DFA85E}" srcOrd="0" destOrd="0" presId="urn:microsoft.com/office/officeart/2005/8/layout/venn1"/>
    <dgm:cxn modelId="{A51A6CB0-5ED2-4D9E-8DE6-ABBB86A39D50}" type="presParOf" srcId="{BAD93F92-5171-4AD5-8478-7A5A8D52C6D6}" destId="{E9003FAC-D458-4722-9077-E516A65AA9EC}" srcOrd="1" destOrd="0" presId="urn:microsoft.com/office/officeart/2005/8/layout/venn1"/>
    <dgm:cxn modelId="{9536CCB0-2846-4E1E-8A17-36BC0C4ACE2E}" type="presParOf" srcId="{BAD93F92-5171-4AD5-8478-7A5A8D52C6D6}" destId="{7044224F-A6D6-4AEF-BFFD-94C9642E725D}" srcOrd="2" destOrd="0" presId="urn:microsoft.com/office/officeart/2005/8/layout/venn1"/>
    <dgm:cxn modelId="{BFD38AB3-3BC3-4105-B667-072886B76FDC}" type="presParOf" srcId="{BAD93F92-5171-4AD5-8478-7A5A8D52C6D6}" destId="{C2120079-CEAD-4D3D-80B8-4710C5270880}" srcOrd="3" destOrd="0" presId="urn:microsoft.com/office/officeart/2005/8/layout/venn1"/>
    <dgm:cxn modelId="{3AAF2001-663A-4A01-9C15-572F45AEBA66}" type="presParOf" srcId="{BAD93F92-5171-4AD5-8478-7A5A8D52C6D6}" destId="{69809453-76BE-4CC7-8176-FF51FA41B39F}" srcOrd="4" destOrd="0" presId="urn:microsoft.com/office/officeart/2005/8/layout/venn1"/>
    <dgm:cxn modelId="{9102FFD1-C284-4AE3-9C3C-088C0602524B}" type="presParOf" srcId="{BAD93F92-5171-4AD5-8478-7A5A8D52C6D6}" destId="{9729A6A5-0A37-4F61-8E34-4A6BCDAF8E26}" srcOrd="5" destOrd="0" presId="urn:microsoft.com/office/officeart/2005/8/layout/venn1"/>
    <dgm:cxn modelId="{35D39735-4C0A-483C-A2BC-CE829A407289}" type="presParOf" srcId="{BAD93F92-5171-4AD5-8478-7A5A8D52C6D6}" destId="{D6E86989-569F-4D3B-9FCB-0E663036EB9B}" srcOrd="6" destOrd="0" presId="urn:microsoft.com/office/officeart/2005/8/layout/venn1"/>
    <dgm:cxn modelId="{DF34CACA-8A2B-43DF-8261-6BBF095CC888}" type="presParOf" srcId="{BAD93F92-5171-4AD5-8478-7A5A8D52C6D6}" destId="{86A8A185-32F1-49A1-805A-B9D28D97C9A8}" srcOrd="7" destOrd="0" presId="urn:microsoft.com/office/officeart/2005/8/layout/venn1"/>
    <dgm:cxn modelId="{BC0334BC-0DF9-4846-BB97-FB2F1885ACAC}" type="presParOf" srcId="{BAD93F92-5171-4AD5-8478-7A5A8D52C6D6}" destId="{D7B1BE43-29BB-4893-A559-A175D8BEC840}" srcOrd="8" destOrd="0" presId="urn:microsoft.com/office/officeart/2005/8/layout/venn1"/>
    <dgm:cxn modelId="{4F21CE9E-212C-447A-A0BB-4F9F51FEDC24}" type="presParOf" srcId="{BAD93F92-5171-4AD5-8478-7A5A8D52C6D6}" destId="{AECBA49F-4E80-44EA-A9BB-8B96C6DD06EA}" srcOrd="9" destOrd="0" presId="urn:microsoft.com/office/officeart/2005/8/layout/venn1"/>
    <dgm:cxn modelId="{74BB4D3F-AE66-435D-940E-A858029B74AA}" type="presParOf" srcId="{BAD93F92-5171-4AD5-8478-7A5A8D52C6D6}" destId="{8663E449-8024-4669-AF8C-6BDD630B087F}" srcOrd="10" destOrd="0" presId="urn:microsoft.com/office/officeart/2005/8/layout/venn1"/>
    <dgm:cxn modelId="{10BEDBDA-D033-479F-85E4-E2005F2A0637}" type="presParOf" srcId="{BAD93F92-5171-4AD5-8478-7A5A8D52C6D6}" destId="{6E6234AE-EA84-4ADB-A456-310C9BE090D1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EE0488-0611-4461-B4C7-FEB360342F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CFB20E-025A-4F9E-BE8F-29A25D2B3D7C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rtl="0"/>
          <a:r>
            <a:rPr lang="es-MX" dirty="0" smtClean="0">
              <a:solidFill>
                <a:schemeClr val="bg1"/>
              </a:solidFill>
            </a:rPr>
            <a:t>¿Ud. No pudo percatarse del color de camisa que llevaba puesta el sr. Acevedo verdad?</a:t>
          </a:r>
          <a:endParaRPr lang="es-MX" dirty="0">
            <a:solidFill>
              <a:schemeClr val="bg1"/>
            </a:solidFill>
          </a:endParaRPr>
        </a:p>
      </dgm:t>
    </dgm:pt>
    <dgm:pt modelId="{53088EEE-86A3-4DC0-8872-8DE7191A1750}" type="parTrans" cxnId="{CCCCC088-19FA-42D3-9811-D8346B5A9CBA}">
      <dgm:prSet/>
      <dgm:spPr/>
      <dgm:t>
        <a:bodyPr/>
        <a:lstStyle/>
        <a:p>
          <a:endParaRPr lang="es-MX"/>
        </a:p>
      </dgm:t>
    </dgm:pt>
    <dgm:pt modelId="{11920377-7495-4CD5-BED4-2BF69D0E333E}" type="sibTrans" cxnId="{CCCCC088-19FA-42D3-9811-D8346B5A9CBA}">
      <dgm:prSet/>
      <dgm:spPr/>
      <dgm:t>
        <a:bodyPr/>
        <a:lstStyle/>
        <a:p>
          <a:endParaRPr lang="es-MX"/>
        </a:p>
      </dgm:t>
    </dgm:pt>
    <dgm:pt modelId="{E410C50D-8DFC-4955-BBF8-251664B57E1C}" type="pres">
      <dgm:prSet presAssocID="{4AEE0488-0611-4461-B4C7-FEB360342FD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2B2C9D3-F46F-461B-941D-BF2BF96C4211}" type="pres">
      <dgm:prSet presAssocID="{4AEE0488-0611-4461-B4C7-FEB360342FD7}" presName="arrow" presStyleLbl="bgShp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8BB31A7B-151D-42B3-A85A-3513E63DF74B}" type="pres">
      <dgm:prSet presAssocID="{4AEE0488-0611-4461-B4C7-FEB360342FD7}" presName="linearProcess" presStyleCnt="0"/>
      <dgm:spPr/>
    </dgm:pt>
    <dgm:pt modelId="{C7874275-A16A-468D-BD41-49CB11764581}" type="pres">
      <dgm:prSet presAssocID="{D7CFB20E-025A-4F9E-BE8F-29A25D2B3D7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2CED8B5-E846-4179-ACB2-620D3A984E71}" type="presOf" srcId="{4AEE0488-0611-4461-B4C7-FEB360342FD7}" destId="{E410C50D-8DFC-4955-BBF8-251664B57E1C}" srcOrd="0" destOrd="0" presId="urn:microsoft.com/office/officeart/2005/8/layout/hProcess9"/>
    <dgm:cxn modelId="{CCCCC088-19FA-42D3-9811-D8346B5A9CBA}" srcId="{4AEE0488-0611-4461-B4C7-FEB360342FD7}" destId="{D7CFB20E-025A-4F9E-BE8F-29A25D2B3D7C}" srcOrd="0" destOrd="0" parTransId="{53088EEE-86A3-4DC0-8872-8DE7191A1750}" sibTransId="{11920377-7495-4CD5-BED4-2BF69D0E333E}"/>
    <dgm:cxn modelId="{C9E59D59-7A8C-4D99-A4D2-371C58D62466}" type="presOf" srcId="{D7CFB20E-025A-4F9E-BE8F-29A25D2B3D7C}" destId="{C7874275-A16A-468D-BD41-49CB11764581}" srcOrd="0" destOrd="0" presId="urn:microsoft.com/office/officeart/2005/8/layout/hProcess9"/>
    <dgm:cxn modelId="{C0DCDCFC-2482-437E-B79E-299D0098FFF3}" type="presParOf" srcId="{E410C50D-8DFC-4955-BBF8-251664B57E1C}" destId="{72B2C9D3-F46F-461B-941D-BF2BF96C4211}" srcOrd="0" destOrd="0" presId="urn:microsoft.com/office/officeart/2005/8/layout/hProcess9"/>
    <dgm:cxn modelId="{BFCCF033-57A0-4CE0-9F70-2A426A22F677}" type="presParOf" srcId="{E410C50D-8DFC-4955-BBF8-251664B57E1C}" destId="{8BB31A7B-151D-42B3-A85A-3513E63DF74B}" srcOrd="1" destOrd="0" presId="urn:microsoft.com/office/officeart/2005/8/layout/hProcess9"/>
    <dgm:cxn modelId="{756C8FA0-44EF-44E4-8B56-5DAD26951C05}" type="presParOf" srcId="{8BB31A7B-151D-42B3-A85A-3513E63DF74B}" destId="{C7874275-A16A-468D-BD41-49CB1176458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A39D0-F130-4DFA-98BC-5618A3DD5F4A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0149C4F6-929A-4194-888D-06C4150C7F29}">
      <dgm:prSet/>
      <dgm:spPr/>
      <dgm:t>
        <a:bodyPr/>
        <a:lstStyle/>
        <a:p>
          <a:pPr rtl="0"/>
          <a:r>
            <a:rPr lang="es-MX" dirty="0" smtClean="0"/>
            <a:t>Con quien hubiera vivido por 2 años</a:t>
          </a:r>
          <a:endParaRPr lang="es-MX" dirty="0"/>
        </a:p>
      </dgm:t>
    </dgm:pt>
    <dgm:pt modelId="{AD1B898D-9525-46D6-AC8E-7DB76AB11FD2}" type="parTrans" cxnId="{9A172BDF-117A-4AE1-9974-198205535F3A}">
      <dgm:prSet/>
      <dgm:spPr/>
      <dgm:t>
        <a:bodyPr/>
        <a:lstStyle/>
        <a:p>
          <a:endParaRPr lang="es-MX"/>
        </a:p>
      </dgm:t>
    </dgm:pt>
    <dgm:pt modelId="{47704C14-5841-4DE6-82F7-394383DB08B1}" type="sibTrans" cxnId="{9A172BDF-117A-4AE1-9974-198205535F3A}">
      <dgm:prSet/>
      <dgm:spPr/>
      <dgm:t>
        <a:bodyPr/>
        <a:lstStyle/>
        <a:p>
          <a:endParaRPr lang="es-MX"/>
        </a:p>
      </dgm:t>
    </dgm:pt>
    <dgm:pt modelId="{59E5F8CA-C3FF-4467-8F58-938483B5611D}">
      <dgm:prSet/>
      <dgm:spPr/>
      <dgm:t>
        <a:bodyPr/>
        <a:lstStyle/>
        <a:p>
          <a:pPr rtl="0"/>
          <a:r>
            <a:rPr lang="es-MX" dirty="0" smtClean="0"/>
            <a:t>Consanguíneos 4to grado</a:t>
          </a:r>
          <a:endParaRPr lang="es-MX" dirty="0"/>
        </a:p>
      </dgm:t>
    </dgm:pt>
    <dgm:pt modelId="{ABE1FF35-7705-43D9-9667-46C2C57F2D44}" type="parTrans" cxnId="{E64A87C1-A324-4117-899C-2BDEA9D50014}">
      <dgm:prSet/>
      <dgm:spPr/>
      <dgm:t>
        <a:bodyPr/>
        <a:lstStyle/>
        <a:p>
          <a:endParaRPr lang="es-MX"/>
        </a:p>
      </dgm:t>
    </dgm:pt>
    <dgm:pt modelId="{09556E67-A4A6-43DE-A304-2302DE36ED15}" type="sibTrans" cxnId="{E64A87C1-A324-4117-899C-2BDEA9D50014}">
      <dgm:prSet/>
      <dgm:spPr/>
      <dgm:t>
        <a:bodyPr/>
        <a:lstStyle/>
        <a:p>
          <a:endParaRPr lang="es-MX"/>
        </a:p>
      </dgm:t>
    </dgm:pt>
    <dgm:pt modelId="{E28B8335-236A-4757-9B3A-3FB87AC652FC}">
      <dgm:prSet/>
      <dgm:spPr/>
      <dgm:t>
        <a:bodyPr/>
        <a:lstStyle/>
        <a:p>
          <a:pPr rtl="0"/>
          <a:r>
            <a:rPr lang="es-MX" dirty="0" smtClean="0"/>
            <a:t>Consanguíneos 2do grado</a:t>
          </a:r>
          <a:endParaRPr lang="es-MX" dirty="0"/>
        </a:p>
      </dgm:t>
    </dgm:pt>
    <dgm:pt modelId="{654EA0BF-B662-4036-89A3-2DCE3ABF544D}" type="parTrans" cxnId="{07C0C365-A28E-499F-B1E9-3DB4D85533C3}">
      <dgm:prSet/>
      <dgm:spPr/>
      <dgm:t>
        <a:bodyPr/>
        <a:lstStyle/>
        <a:p>
          <a:endParaRPr lang="es-MX"/>
        </a:p>
      </dgm:t>
    </dgm:pt>
    <dgm:pt modelId="{5018FDFD-F790-4FE7-99E1-113C674180DF}" type="sibTrans" cxnId="{07C0C365-A28E-499F-B1E9-3DB4D85533C3}">
      <dgm:prSet/>
      <dgm:spPr/>
      <dgm:t>
        <a:bodyPr/>
        <a:lstStyle/>
        <a:p>
          <a:endParaRPr lang="es-MX"/>
        </a:p>
      </dgm:t>
    </dgm:pt>
    <dgm:pt modelId="{B202EE4B-66CB-404A-8D45-693E548AABF5}">
      <dgm:prSet/>
      <dgm:spPr/>
      <dgm:t>
        <a:bodyPr/>
        <a:lstStyle/>
        <a:p>
          <a:pPr rtl="0"/>
          <a:r>
            <a:rPr lang="es-MX" dirty="0" smtClean="0"/>
            <a:t>Cónyuge</a:t>
          </a:r>
          <a:endParaRPr lang="es-MX" dirty="0"/>
        </a:p>
      </dgm:t>
    </dgm:pt>
    <dgm:pt modelId="{00779EC2-20CE-4E68-AFC4-BAC407DB9B0B}" type="parTrans" cxnId="{FDE0E405-0696-480B-8FA6-AB2E1D0EA498}">
      <dgm:prSet/>
      <dgm:spPr/>
      <dgm:t>
        <a:bodyPr/>
        <a:lstStyle/>
        <a:p>
          <a:endParaRPr lang="es-MX"/>
        </a:p>
      </dgm:t>
    </dgm:pt>
    <dgm:pt modelId="{AFE9F953-0593-4CBF-A2AC-B300D3353975}" type="sibTrans" cxnId="{FDE0E405-0696-480B-8FA6-AB2E1D0EA498}">
      <dgm:prSet/>
      <dgm:spPr/>
      <dgm:t>
        <a:bodyPr/>
        <a:lstStyle/>
        <a:p>
          <a:endParaRPr lang="es-MX"/>
        </a:p>
      </dgm:t>
    </dgm:pt>
    <dgm:pt modelId="{C8D6BFB0-B3B6-4B0C-A191-EB27DAF67CEA}">
      <dgm:prSet/>
      <dgm:spPr/>
      <dgm:t>
        <a:bodyPr/>
        <a:lstStyle/>
        <a:p>
          <a:pPr rtl="0"/>
          <a:r>
            <a:rPr lang="es-MX" dirty="0" smtClean="0"/>
            <a:t>Conviviente del imputado </a:t>
          </a:r>
          <a:endParaRPr lang="es-MX" dirty="0"/>
        </a:p>
      </dgm:t>
    </dgm:pt>
    <dgm:pt modelId="{76D7558C-5659-4C21-8EC0-C0A4D02DA0EF}" type="parTrans" cxnId="{F9524DBE-864E-4E66-80DF-C825D5A2B169}">
      <dgm:prSet/>
      <dgm:spPr/>
      <dgm:t>
        <a:bodyPr/>
        <a:lstStyle/>
        <a:p>
          <a:endParaRPr lang="es-MX"/>
        </a:p>
      </dgm:t>
    </dgm:pt>
    <dgm:pt modelId="{0468EBA5-08E9-4DCF-AF82-E5CC0C348238}" type="sibTrans" cxnId="{F9524DBE-864E-4E66-80DF-C825D5A2B169}">
      <dgm:prSet/>
      <dgm:spPr/>
      <dgm:t>
        <a:bodyPr/>
        <a:lstStyle/>
        <a:p>
          <a:endParaRPr lang="es-MX"/>
        </a:p>
      </dgm:t>
    </dgm:pt>
    <dgm:pt modelId="{BAD93F92-5171-4AD5-8478-7A5A8D52C6D6}" type="pres">
      <dgm:prSet presAssocID="{AECA39D0-F130-4DFA-98BC-5618A3DD5F4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628CEB1-62D3-407C-B159-96FB75DFA85E}" type="pres">
      <dgm:prSet presAssocID="{0149C4F6-929A-4194-888D-06C4150C7F29}" presName="circ1" presStyleLbl="vennNode1" presStyleIdx="0" presStyleCnt="5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</dgm:spPr>
    </dgm:pt>
    <dgm:pt modelId="{E9003FAC-D458-4722-9077-E516A65AA9EC}" type="pres">
      <dgm:prSet presAssocID="{0149C4F6-929A-4194-888D-06C4150C7F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44224F-A6D6-4AEF-BFFD-94C9642E725D}" type="pres">
      <dgm:prSet presAssocID="{59E5F8CA-C3FF-4467-8F58-938483B5611D}" presName="circ2" presStyleLbl="vennNode1" presStyleIdx="1" presStyleCnt="5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</dgm:spPr>
    </dgm:pt>
    <dgm:pt modelId="{C2120079-CEAD-4D3D-80B8-4710C5270880}" type="pres">
      <dgm:prSet presAssocID="{59E5F8CA-C3FF-4467-8F58-938483B561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809453-76BE-4CC7-8176-FF51FA41B39F}" type="pres">
      <dgm:prSet presAssocID="{E28B8335-236A-4757-9B3A-3FB87AC652FC}" presName="circ3" presStyleLbl="vennNode1" presStyleIdx="2" presStyleCnt="5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</dgm:spPr>
    </dgm:pt>
    <dgm:pt modelId="{9729A6A5-0A37-4F61-8E34-4A6BCDAF8E26}" type="pres">
      <dgm:prSet presAssocID="{E28B8335-236A-4757-9B3A-3FB87AC652F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E86989-569F-4D3B-9FCB-0E663036EB9B}" type="pres">
      <dgm:prSet presAssocID="{B202EE4B-66CB-404A-8D45-693E548AABF5}" presName="circ4" presStyleLbl="vennNode1" presStyleIdx="3" presStyleCnt="5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noFill/>
        </a:ln>
      </dgm:spPr>
    </dgm:pt>
    <dgm:pt modelId="{86A8A185-32F1-49A1-805A-B9D28D97C9A8}" type="pres">
      <dgm:prSet presAssocID="{B202EE4B-66CB-404A-8D45-693E548AABF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275D4F-27A5-476D-99A5-966D1118EC88}" type="pres">
      <dgm:prSet presAssocID="{C8D6BFB0-B3B6-4B0C-A191-EB27DAF67CEA}" presName="circ5" presStyleLbl="vennNode1" presStyleIdx="4" presStyleCnt="5"/>
      <dgm:spPr/>
    </dgm:pt>
    <dgm:pt modelId="{494A9EE2-CB32-4684-B332-386A94B53798}" type="pres">
      <dgm:prSet presAssocID="{C8D6BFB0-B3B6-4B0C-A191-EB27DAF67CE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F81B235-520F-449D-91E4-EFFE57429DA9}" type="presOf" srcId="{0149C4F6-929A-4194-888D-06C4150C7F29}" destId="{E9003FAC-D458-4722-9077-E516A65AA9EC}" srcOrd="0" destOrd="0" presId="urn:microsoft.com/office/officeart/2005/8/layout/venn1"/>
    <dgm:cxn modelId="{2271AFD1-395B-4BEE-89C8-E0DFA71784F5}" type="presOf" srcId="{59E5F8CA-C3FF-4467-8F58-938483B5611D}" destId="{C2120079-CEAD-4D3D-80B8-4710C5270880}" srcOrd="0" destOrd="0" presId="urn:microsoft.com/office/officeart/2005/8/layout/venn1"/>
    <dgm:cxn modelId="{9A172BDF-117A-4AE1-9974-198205535F3A}" srcId="{AECA39D0-F130-4DFA-98BC-5618A3DD5F4A}" destId="{0149C4F6-929A-4194-888D-06C4150C7F29}" srcOrd="0" destOrd="0" parTransId="{AD1B898D-9525-46D6-AC8E-7DB76AB11FD2}" sibTransId="{47704C14-5841-4DE6-82F7-394383DB08B1}"/>
    <dgm:cxn modelId="{9E23A311-2D72-493D-AFF1-FFC294A72593}" type="presOf" srcId="{E28B8335-236A-4757-9B3A-3FB87AC652FC}" destId="{9729A6A5-0A37-4F61-8E34-4A6BCDAF8E26}" srcOrd="0" destOrd="0" presId="urn:microsoft.com/office/officeart/2005/8/layout/venn1"/>
    <dgm:cxn modelId="{07C0C365-A28E-499F-B1E9-3DB4D85533C3}" srcId="{AECA39D0-F130-4DFA-98BC-5618A3DD5F4A}" destId="{E28B8335-236A-4757-9B3A-3FB87AC652FC}" srcOrd="2" destOrd="0" parTransId="{654EA0BF-B662-4036-89A3-2DCE3ABF544D}" sibTransId="{5018FDFD-F790-4FE7-99E1-113C674180DF}"/>
    <dgm:cxn modelId="{7020C00B-9DEF-431F-93A6-F074815C24A9}" type="presOf" srcId="{C8D6BFB0-B3B6-4B0C-A191-EB27DAF67CEA}" destId="{494A9EE2-CB32-4684-B332-386A94B53798}" srcOrd="0" destOrd="0" presId="urn:microsoft.com/office/officeart/2005/8/layout/venn1"/>
    <dgm:cxn modelId="{592DCB45-5223-4C8A-9710-3F5288F9562F}" type="presOf" srcId="{AECA39D0-F130-4DFA-98BC-5618A3DD5F4A}" destId="{BAD93F92-5171-4AD5-8478-7A5A8D52C6D6}" srcOrd="0" destOrd="0" presId="urn:microsoft.com/office/officeart/2005/8/layout/venn1"/>
    <dgm:cxn modelId="{FDE0E405-0696-480B-8FA6-AB2E1D0EA498}" srcId="{AECA39D0-F130-4DFA-98BC-5618A3DD5F4A}" destId="{B202EE4B-66CB-404A-8D45-693E548AABF5}" srcOrd="3" destOrd="0" parTransId="{00779EC2-20CE-4E68-AFC4-BAC407DB9B0B}" sibTransId="{AFE9F953-0593-4CBF-A2AC-B300D3353975}"/>
    <dgm:cxn modelId="{F9524DBE-864E-4E66-80DF-C825D5A2B169}" srcId="{AECA39D0-F130-4DFA-98BC-5618A3DD5F4A}" destId="{C8D6BFB0-B3B6-4B0C-A191-EB27DAF67CEA}" srcOrd="4" destOrd="0" parTransId="{76D7558C-5659-4C21-8EC0-C0A4D02DA0EF}" sibTransId="{0468EBA5-08E9-4DCF-AF82-E5CC0C348238}"/>
    <dgm:cxn modelId="{91F489A9-B7C1-4724-B68C-2D84454D4ED4}" type="presOf" srcId="{B202EE4B-66CB-404A-8D45-693E548AABF5}" destId="{86A8A185-32F1-49A1-805A-B9D28D97C9A8}" srcOrd="0" destOrd="0" presId="urn:microsoft.com/office/officeart/2005/8/layout/venn1"/>
    <dgm:cxn modelId="{E64A87C1-A324-4117-899C-2BDEA9D50014}" srcId="{AECA39D0-F130-4DFA-98BC-5618A3DD5F4A}" destId="{59E5F8CA-C3FF-4467-8F58-938483B5611D}" srcOrd="1" destOrd="0" parTransId="{ABE1FF35-7705-43D9-9667-46C2C57F2D44}" sibTransId="{09556E67-A4A6-43DE-A304-2302DE36ED15}"/>
    <dgm:cxn modelId="{4AE3597B-DB4E-4C5B-A9AA-BEC45D308028}" type="presParOf" srcId="{BAD93F92-5171-4AD5-8478-7A5A8D52C6D6}" destId="{5628CEB1-62D3-407C-B159-96FB75DFA85E}" srcOrd="0" destOrd="0" presId="urn:microsoft.com/office/officeart/2005/8/layout/venn1"/>
    <dgm:cxn modelId="{1E3FE344-D975-4713-A54A-2F70ED4C8C02}" type="presParOf" srcId="{BAD93F92-5171-4AD5-8478-7A5A8D52C6D6}" destId="{E9003FAC-D458-4722-9077-E516A65AA9EC}" srcOrd="1" destOrd="0" presId="urn:microsoft.com/office/officeart/2005/8/layout/venn1"/>
    <dgm:cxn modelId="{DB4ED8B7-D631-4E73-9808-9F30DCC6C40F}" type="presParOf" srcId="{BAD93F92-5171-4AD5-8478-7A5A8D52C6D6}" destId="{7044224F-A6D6-4AEF-BFFD-94C9642E725D}" srcOrd="2" destOrd="0" presId="urn:microsoft.com/office/officeart/2005/8/layout/venn1"/>
    <dgm:cxn modelId="{1B389430-8BE6-4DFA-AA09-B1A548DB1956}" type="presParOf" srcId="{BAD93F92-5171-4AD5-8478-7A5A8D52C6D6}" destId="{C2120079-CEAD-4D3D-80B8-4710C5270880}" srcOrd="3" destOrd="0" presId="urn:microsoft.com/office/officeart/2005/8/layout/venn1"/>
    <dgm:cxn modelId="{54A64302-D4EC-4771-BA66-1F637E799F00}" type="presParOf" srcId="{BAD93F92-5171-4AD5-8478-7A5A8D52C6D6}" destId="{69809453-76BE-4CC7-8176-FF51FA41B39F}" srcOrd="4" destOrd="0" presId="urn:microsoft.com/office/officeart/2005/8/layout/venn1"/>
    <dgm:cxn modelId="{D2548A4E-A495-4002-8200-5D083BF645EE}" type="presParOf" srcId="{BAD93F92-5171-4AD5-8478-7A5A8D52C6D6}" destId="{9729A6A5-0A37-4F61-8E34-4A6BCDAF8E26}" srcOrd="5" destOrd="0" presId="urn:microsoft.com/office/officeart/2005/8/layout/venn1"/>
    <dgm:cxn modelId="{22EB0326-2A2A-4908-92D8-118D3A59B5B8}" type="presParOf" srcId="{BAD93F92-5171-4AD5-8478-7A5A8D52C6D6}" destId="{D6E86989-569F-4D3B-9FCB-0E663036EB9B}" srcOrd="6" destOrd="0" presId="urn:microsoft.com/office/officeart/2005/8/layout/venn1"/>
    <dgm:cxn modelId="{009E04B7-9974-4BC2-86ED-4ED32F3A79F4}" type="presParOf" srcId="{BAD93F92-5171-4AD5-8478-7A5A8D52C6D6}" destId="{86A8A185-32F1-49A1-805A-B9D28D97C9A8}" srcOrd="7" destOrd="0" presId="urn:microsoft.com/office/officeart/2005/8/layout/venn1"/>
    <dgm:cxn modelId="{728D7D9A-59A1-48F1-A9F8-642600F84E66}" type="presParOf" srcId="{BAD93F92-5171-4AD5-8478-7A5A8D52C6D6}" destId="{ED275D4F-27A5-476D-99A5-966D1118EC88}" srcOrd="8" destOrd="0" presId="urn:microsoft.com/office/officeart/2005/8/layout/venn1"/>
    <dgm:cxn modelId="{98F530CB-1EE5-4D31-B7B9-FCCBDE1DD061}" type="presParOf" srcId="{BAD93F92-5171-4AD5-8478-7A5A8D52C6D6}" destId="{494A9EE2-CB32-4684-B332-386A94B53798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7F5DE-F565-4E43-84DB-84703A3E064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B36EAA4-B5C3-4F78-A393-C4AD2CFBA70D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0"/>
          <a:r>
            <a:rPr lang="es-MX" sz="2800" b="1" dirty="0" smtClean="0">
              <a:solidFill>
                <a:schemeClr val="bg1"/>
              </a:solidFill>
            </a:rPr>
            <a:t>Servidores Públicos Federales. </a:t>
          </a:r>
          <a:endParaRPr lang="es-MX" sz="2800" b="1" dirty="0">
            <a:solidFill>
              <a:schemeClr val="bg1"/>
            </a:solidFill>
          </a:endParaRPr>
        </a:p>
      </dgm:t>
    </dgm:pt>
    <dgm:pt modelId="{7E7ABAF6-08F7-412D-BDB8-97671F3D76D3}" type="parTrans" cxnId="{4D8BF98A-F1ED-4B2D-A9E9-029BFD8623CD}">
      <dgm:prSet/>
      <dgm:spPr/>
      <dgm:t>
        <a:bodyPr/>
        <a:lstStyle/>
        <a:p>
          <a:endParaRPr lang="es-MX"/>
        </a:p>
      </dgm:t>
    </dgm:pt>
    <dgm:pt modelId="{7DB3661E-6523-44BB-8601-5D423F21347B}" type="sibTrans" cxnId="{4D8BF98A-F1ED-4B2D-A9E9-029BFD8623CD}">
      <dgm:prSet/>
      <dgm:spPr/>
      <dgm:t>
        <a:bodyPr/>
        <a:lstStyle/>
        <a:p>
          <a:endParaRPr lang="es-MX"/>
        </a:p>
      </dgm:t>
    </dgm:pt>
    <dgm:pt modelId="{94C5DE14-D539-4767-B19C-B66A6ABCEB39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0"/>
          <a:r>
            <a:rPr lang="es-MX" sz="2400" b="1" dirty="0" smtClean="0">
              <a:solidFill>
                <a:schemeClr val="bg1"/>
              </a:solidFill>
            </a:rPr>
            <a:t>Servidores Públicos Estatales.</a:t>
          </a:r>
          <a:endParaRPr lang="es-MX" sz="2400" b="1" dirty="0">
            <a:solidFill>
              <a:schemeClr val="bg1"/>
            </a:solidFill>
          </a:endParaRPr>
        </a:p>
      </dgm:t>
    </dgm:pt>
    <dgm:pt modelId="{AE833DBD-3175-4C11-9034-AA4A55BB53D0}" type="parTrans" cxnId="{8DDF588F-B5F0-44D1-A480-58AAAF07EAF6}">
      <dgm:prSet/>
      <dgm:spPr/>
      <dgm:t>
        <a:bodyPr/>
        <a:lstStyle/>
        <a:p>
          <a:endParaRPr lang="es-MX"/>
        </a:p>
      </dgm:t>
    </dgm:pt>
    <dgm:pt modelId="{79FC8B3D-49BB-4283-871C-B8AB88EA4B84}" type="sibTrans" cxnId="{8DDF588F-B5F0-44D1-A480-58AAAF07EAF6}">
      <dgm:prSet/>
      <dgm:spPr/>
      <dgm:t>
        <a:bodyPr/>
        <a:lstStyle/>
        <a:p>
          <a:endParaRPr lang="es-MX"/>
        </a:p>
      </dgm:t>
    </dgm:pt>
    <dgm:pt modelId="{85F654CE-8B03-4D47-BE4C-4A0A9CB608E3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0"/>
          <a:r>
            <a:rPr lang="es-MX" b="1" dirty="0" smtClean="0">
              <a:solidFill>
                <a:srgbClr val="FF0000"/>
              </a:solidFill>
            </a:rPr>
            <a:t>Extranjeros que gozaren en el país de Inmunidad Diplomática.</a:t>
          </a:r>
          <a:endParaRPr lang="es-MX" b="1" dirty="0">
            <a:solidFill>
              <a:srgbClr val="FF0000"/>
            </a:solidFill>
          </a:endParaRPr>
        </a:p>
      </dgm:t>
    </dgm:pt>
    <dgm:pt modelId="{0BA08B72-8DDD-41DC-A0A5-AE19F3AAD622}" type="parTrans" cxnId="{1269BFAB-7EA8-47C2-B6C5-2EA4768AB2AC}">
      <dgm:prSet/>
      <dgm:spPr/>
      <dgm:t>
        <a:bodyPr/>
        <a:lstStyle/>
        <a:p>
          <a:endParaRPr lang="es-MX"/>
        </a:p>
      </dgm:t>
    </dgm:pt>
    <dgm:pt modelId="{21B48D2B-FC46-49CE-BCE3-E799327430E6}" type="sibTrans" cxnId="{1269BFAB-7EA8-47C2-B6C5-2EA4768AB2AC}">
      <dgm:prSet/>
      <dgm:spPr/>
      <dgm:t>
        <a:bodyPr/>
        <a:lstStyle/>
        <a:p>
          <a:endParaRPr lang="es-MX"/>
        </a:p>
      </dgm:t>
    </dgm:pt>
    <dgm:pt modelId="{0A875BA8-04B6-4645-8E01-15311881BF1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rtl="0"/>
          <a:r>
            <a:rPr lang="es-MX" sz="2400" b="1" dirty="0" smtClean="0">
              <a:solidFill>
                <a:srgbClr val="FF0000"/>
              </a:solidFill>
            </a:rPr>
            <a:t>Enfermos Graves.   </a:t>
          </a:r>
          <a:endParaRPr lang="es-MX" sz="2400" b="1" dirty="0">
            <a:solidFill>
              <a:srgbClr val="FF0000"/>
            </a:solidFill>
          </a:endParaRPr>
        </a:p>
      </dgm:t>
    </dgm:pt>
    <dgm:pt modelId="{6707684C-0A3B-4A79-B6E2-59AEE9D71122}" type="parTrans" cxnId="{A7FEE2B8-3A0B-4AF9-92A1-2EA0CB7C0005}">
      <dgm:prSet/>
      <dgm:spPr/>
      <dgm:t>
        <a:bodyPr/>
        <a:lstStyle/>
        <a:p>
          <a:endParaRPr lang="es-MX"/>
        </a:p>
      </dgm:t>
    </dgm:pt>
    <dgm:pt modelId="{C12EA2E2-98E6-4D1D-B547-DB3B4A808303}" type="sibTrans" cxnId="{A7FEE2B8-3A0B-4AF9-92A1-2EA0CB7C0005}">
      <dgm:prSet/>
      <dgm:spPr/>
      <dgm:t>
        <a:bodyPr/>
        <a:lstStyle/>
        <a:p>
          <a:endParaRPr lang="es-MX"/>
        </a:p>
      </dgm:t>
    </dgm:pt>
    <dgm:pt modelId="{1B20D6D2-98E5-48AF-806F-808F541FDDD0}" type="pres">
      <dgm:prSet presAssocID="{4A47F5DE-F565-4E43-84DB-84703A3E064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94A8C40-1769-4B72-BC65-4542E3AD8C52}" type="pres">
      <dgm:prSet presAssocID="{1B36EAA4-B5C3-4F78-A393-C4AD2CFBA70D}" presName="circ1" presStyleLbl="vennNode1" presStyleIdx="0" presStyleCnt="4"/>
      <dgm:spPr/>
      <dgm:t>
        <a:bodyPr/>
        <a:lstStyle/>
        <a:p>
          <a:endParaRPr lang="es-MX"/>
        </a:p>
      </dgm:t>
    </dgm:pt>
    <dgm:pt modelId="{CBF36FC6-3EBD-444A-AD79-66968B7A09D3}" type="pres">
      <dgm:prSet presAssocID="{1B36EAA4-B5C3-4F78-A393-C4AD2CFBA70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FC016F-04C3-4249-AC49-A65B4D1E631B}" type="pres">
      <dgm:prSet presAssocID="{94C5DE14-D539-4767-B19C-B66A6ABCEB39}" presName="circ2" presStyleLbl="vennNode1" presStyleIdx="1" presStyleCnt="4"/>
      <dgm:spPr/>
      <dgm:t>
        <a:bodyPr/>
        <a:lstStyle/>
        <a:p>
          <a:endParaRPr lang="es-MX"/>
        </a:p>
      </dgm:t>
    </dgm:pt>
    <dgm:pt modelId="{98BE4464-5877-4631-9CEE-4A33D2DA8ECC}" type="pres">
      <dgm:prSet presAssocID="{94C5DE14-D539-4767-B19C-B66A6ABCEB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5DA889-02B8-4204-B846-26396AF31837}" type="pres">
      <dgm:prSet presAssocID="{85F654CE-8B03-4D47-BE4C-4A0A9CB608E3}" presName="circ3" presStyleLbl="vennNode1" presStyleIdx="2" presStyleCnt="4"/>
      <dgm:spPr/>
      <dgm:t>
        <a:bodyPr/>
        <a:lstStyle/>
        <a:p>
          <a:endParaRPr lang="es-MX"/>
        </a:p>
      </dgm:t>
    </dgm:pt>
    <dgm:pt modelId="{B9A41A7C-625E-4967-A9AC-723406C31CBB}" type="pres">
      <dgm:prSet presAssocID="{85F654CE-8B03-4D47-BE4C-4A0A9CB608E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FC6FCB-9841-4560-9A96-471BEF723DC4}" type="pres">
      <dgm:prSet presAssocID="{0A875BA8-04B6-4645-8E01-15311881BF1B}" presName="circ4" presStyleLbl="vennNode1" presStyleIdx="3" presStyleCnt="4"/>
      <dgm:spPr/>
      <dgm:t>
        <a:bodyPr/>
        <a:lstStyle/>
        <a:p>
          <a:endParaRPr lang="es-MX"/>
        </a:p>
      </dgm:t>
    </dgm:pt>
    <dgm:pt modelId="{A867214E-3555-40E5-9C46-ACD9A28C3231}" type="pres">
      <dgm:prSet presAssocID="{0A875BA8-04B6-4645-8E01-15311881BF1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2B40B3E-A299-4DEB-8C7E-E380DC5484D7}" type="presOf" srcId="{0A875BA8-04B6-4645-8E01-15311881BF1B}" destId="{A867214E-3555-40E5-9C46-ACD9A28C3231}" srcOrd="1" destOrd="0" presId="urn:microsoft.com/office/officeart/2005/8/layout/venn1"/>
    <dgm:cxn modelId="{EF4FDE82-1A8F-4BD9-85E6-CD1C00A24854}" type="presOf" srcId="{94C5DE14-D539-4767-B19C-B66A6ABCEB39}" destId="{98BE4464-5877-4631-9CEE-4A33D2DA8ECC}" srcOrd="1" destOrd="0" presId="urn:microsoft.com/office/officeart/2005/8/layout/venn1"/>
    <dgm:cxn modelId="{00B5A163-58AF-43C7-BD45-BA552CF6AE66}" type="presOf" srcId="{85F654CE-8B03-4D47-BE4C-4A0A9CB608E3}" destId="{795DA889-02B8-4204-B846-26396AF31837}" srcOrd="0" destOrd="0" presId="urn:microsoft.com/office/officeart/2005/8/layout/venn1"/>
    <dgm:cxn modelId="{4D8BF98A-F1ED-4B2D-A9E9-029BFD8623CD}" srcId="{4A47F5DE-F565-4E43-84DB-84703A3E0644}" destId="{1B36EAA4-B5C3-4F78-A393-C4AD2CFBA70D}" srcOrd="0" destOrd="0" parTransId="{7E7ABAF6-08F7-412D-BDB8-97671F3D76D3}" sibTransId="{7DB3661E-6523-44BB-8601-5D423F21347B}"/>
    <dgm:cxn modelId="{E2C5D743-9C68-43B8-8E8C-BAC08D4BBDF0}" type="presOf" srcId="{1B36EAA4-B5C3-4F78-A393-C4AD2CFBA70D}" destId="{CBF36FC6-3EBD-444A-AD79-66968B7A09D3}" srcOrd="1" destOrd="0" presId="urn:microsoft.com/office/officeart/2005/8/layout/venn1"/>
    <dgm:cxn modelId="{8DDF588F-B5F0-44D1-A480-58AAAF07EAF6}" srcId="{4A47F5DE-F565-4E43-84DB-84703A3E0644}" destId="{94C5DE14-D539-4767-B19C-B66A6ABCEB39}" srcOrd="1" destOrd="0" parTransId="{AE833DBD-3175-4C11-9034-AA4A55BB53D0}" sibTransId="{79FC8B3D-49BB-4283-871C-B8AB88EA4B84}"/>
    <dgm:cxn modelId="{659D32FD-C2E0-43E4-BC4D-165DA9DAC1E0}" type="presOf" srcId="{85F654CE-8B03-4D47-BE4C-4A0A9CB608E3}" destId="{B9A41A7C-625E-4967-A9AC-723406C31CBB}" srcOrd="1" destOrd="0" presId="urn:microsoft.com/office/officeart/2005/8/layout/venn1"/>
    <dgm:cxn modelId="{1269BFAB-7EA8-47C2-B6C5-2EA4768AB2AC}" srcId="{4A47F5DE-F565-4E43-84DB-84703A3E0644}" destId="{85F654CE-8B03-4D47-BE4C-4A0A9CB608E3}" srcOrd="2" destOrd="0" parTransId="{0BA08B72-8DDD-41DC-A0A5-AE19F3AAD622}" sibTransId="{21B48D2B-FC46-49CE-BCE3-E799327430E6}"/>
    <dgm:cxn modelId="{3821F06A-AC26-425D-8C65-7F953A6D03FC}" type="presOf" srcId="{1B36EAA4-B5C3-4F78-A393-C4AD2CFBA70D}" destId="{994A8C40-1769-4B72-BC65-4542E3AD8C52}" srcOrd="0" destOrd="0" presId="urn:microsoft.com/office/officeart/2005/8/layout/venn1"/>
    <dgm:cxn modelId="{25FDA219-E5CB-4C80-A8A9-9D05C43AD76E}" type="presOf" srcId="{4A47F5DE-F565-4E43-84DB-84703A3E0644}" destId="{1B20D6D2-98E5-48AF-806F-808F541FDDD0}" srcOrd="0" destOrd="0" presId="urn:microsoft.com/office/officeart/2005/8/layout/venn1"/>
    <dgm:cxn modelId="{5F1C7123-D210-495A-86BC-04E7B501600E}" type="presOf" srcId="{0A875BA8-04B6-4645-8E01-15311881BF1B}" destId="{E7FC6FCB-9841-4560-9A96-471BEF723DC4}" srcOrd="0" destOrd="0" presId="urn:microsoft.com/office/officeart/2005/8/layout/venn1"/>
    <dgm:cxn modelId="{A7FEE2B8-3A0B-4AF9-92A1-2EA0CB7C0005}" srcId="{4A47F5DE-F565-4E43-84DB-84703A3E0644}" destId="{0A875BA8-04B6-4645-8E01-15311881BF1B}" srcOrd="3" destOrd="0" parTransId="{6707684C-0A3B-4A79-B6E2-59AEE9D71122}" sibTransId="{C12EA2E2-98E6-4D1D-B547-DB3B4A808303}"/>
    <dgm:cxn modelId="{C9F0A71D-4903-499F-AF1E-22E7DDD96734}" type="presOf" srcId="{94C5DE14-D539-4767-B19C-B66A6ABCEB39}" destId="{D8FC016F-04C3-4249-AC49-A65B4D1E631B}" srcOrd="0" destOrd="0" presId="urn:microsoft.com/office/officeart/2005/8/layout/venn1"/>
    <dgm:cxn modelId="{772B8E25-5A39-4FFA-9F09-4B4D3A82C3D8}" type="presParOf" srcId="{1B20D6D2-98E5-48AF-806F-808F541FDDD0}" destId="{994A8C40-1769-4B72-BC65-4542E3AD8C52}" srcOrd="0" destOrd="0" presId="urn:microsoft.com/office/officeart/2005/8/layout/venn1"/>
    <dgm:cxn modelId="{99A93BA8-61ED-4ED9-957C-A6C04B0EF59A}" type="presParOf" srcId="{1B20D6D2-98E5-48AF-806F-808F541FDDD0}" destId="{CBF36FC6-3EBD-444A-AD79-66968B7A09D3}" srcOrd="1" destOrd="0" presId="urn:microsoft.com/office/officeart/2005/8/layout/venn1"/>
    <dgm:cxn modelId="{FCA31840-8F3D-4034-91B5-D0B2376747D8}" type="presParOf" srcId="{1B20D6D2-98E5-48AF-806F-808F541FDDD0}" destId="{D8FC016F-04C3-4249-AC49-A65B4D1E631B}" srcOrd="2" destOrd="0" presId="urn:microsoft.com/office/officeart/2005/8/layout/venn1"/>
    <dgm:cxn modelId="{30DB113F-6E77-4C5A-94F7-8717E7A2DBFC}" type="presParOf" srcId="{1B20D6D2-98E5-48AF-806F-808F541FDDD0}" destId="{98BE4464-5877-4631-9CEE-4A33D2DA8ECC}" srcOrd="3" destOrd="0" presId="urn:microsoft.com/office/officeart/2005/8/layout/venn1"/>
    <dgm:cxn modelId="{ADFC8E51-1097-4261-9254-905845A9781A}" type="presParOf" srcId="{1B20D6D2-98E5-48AF-806F-808F541FDDD0}" destId="{795DA889-02B8-4204-B846-26396AF31837}" srcOrd="4" destOrd="0" presId="urn:microsoft.com/office/officeart/2005/8/layout/venn1"/>
    <dgm:cxn modelId="{73A65F3C-666A-4C7D-BF53-96D20F258791}" type="presParOf" srcId="{1B20D6D2-98E5-48AF-806F-808F541FDDD0}" destId="{B9A41A7C-625E-4967-A9AC-723406C31CBB}" srcOrd="5" destOrd="0" presId="urn:microsoft.com/office/officeart/2005/8/layout/venn1"/>
    <dgm:cxn modelId="{E9791A9C-71BA-48A7-A0F0-26C77F947F7B}" type="presParOf" srcId="{1B20D6D2-98E5-48AF-806F-808F541FDDD0}" destId="{E7FC6FCB-9841-4560-9A96-471BEF723DC4}" srcOrd="6" destOrd="0" presId="urn:microsoft.com/office/officeart/2005/8/layout/venn1"/>
    <dgm:cxn modelId="{68524817-92B3-4BDF-990B-EF588BF38BF2}" type="presParOf" srcId="{1B20D6D2-98E5-48AF-806F-808F541FDDD0}" destId="{A867214E-3555-40E5-9C46-ACD9A28C323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EE0488-0611-4461-B4C7-FEB360342F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CFB20E-025A-4F9E-BE8F-29A25D2B3D7C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¿Cómo se llama?</a:t>
          </a:r>
          <a:endParaRPr lang="es-MX" dirty="0">
            <a:solidFill>
              <a:schemeClr val="tx1"/>
            </a:solidFill>
          </a:endParaRPr>
        </a:p>
      </dgm:t>
    </dgm:pt>
    <dgm:pt modelId="{53088EEE-86A3-4DC0-8872-8DE7191A1750}" type="parTrans" cxnId="{CCCCC088-19FA-42D3-9811-D8346B5A9CBA}">
      <dgm:prSet/>
      <dgm:spPr/>
      <dgm:t>
        <a:bodyPr/>
        <a:lstStyle/>
        <a:p>
          <a:endParaRPr lang="es-MX"/>
        </a:p>
      </dgm:t>
    </dgm:pt>
    <dgm:pt modelId="{11920377-7495-4CD5-BED4-2BF69D0E333E}" type="sibTrans" cxnId="{CCCCC088-19FA-42D3-9811-D8346B5A9CBA}">
      <dgm:prSet/>
      <dgm:spPr/>
      <dgm:t>
        <a:bodyPr/>
        <a:lstStyle/>
        <a:p>
          <a:endParaRPr lang="es-MX"/>
        </a:p>
      </dgm:t>
    </dgm:pt>
    <dgm:pt modelId="{88AEB732-E54B-4C50-82E0-C247876CAC4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¿Cuántos años tiene?</a:t>
          </a:r>
          <a:endParaRPr lang="es-MX" dirty="0">
            <a:solidFill>
              <a:schemeClr val="tx1"/>
            </a:solidFill>
          </a:endParaRPr>
        </a:p>
      </dgm:t>
    </dgm:pt>
    <dgm:pt modelId="{A467A316-3E40-4C9C-A55F-E471F52CDF65}" type="parTrans" cxnId="{07910BDB-B116-460A-9BF5-CA4A6C282923}">
      <dgm:prSet/>
      <dgm:spPr/>
      <dgm:t>
        <a:bodyPr/>
        <a:lstStyle/>
        <a:p>
          <a:endParaRPr lang="es-MX"/>
        </a:p>
      </dgm:t>
    </dgm:pt>
    <dgm:pt modelId="{6D995958-FC8C-4E6F-A244-B5B9C7C22D41}" type="sibTrans" cxnId="{07910BDB-B116-460A-9BF5-CA4A6C282923}">
      <dgm:prSet/>
      <dgm:spPr/>
      <dgm:t>
        <a:bodyPr/>
        <a:lstStyle/>
        <a:p>
          <a:endParaRPr lang="es-MX"/>
        </a:p>
      </dgm:t>
    </dgm:pt>
    <dgm:pt modelId="{062EB82C-9274-41D0-867F-A502A1A47166}">
      <dgm:prSet/>
      <dgm:spPr>
        <a:solidFill>
          <a:srgbClr val="FFC000"/>
        </a:solidFill>
      </dgm:spPr>
      <dgm:t>
        <a:bodyPr/>
        <a:lstStyle/>
        <a:p>
          <a:pPr rtl="0"/>
          <a:r>
            <a:rPr lang="es-MX" dirty="0" smtClean="0">
              <a:solidFill>
                <a:schemeClr val="tx1"/>
              </a:solidFill>
            </a:rPr>
            <a:t>¿Cómo se encuentra el día de hoy?</a:t>
          </a:r>
          <a:endParaRPr lang="es-MX" dirty="0">
            <a:solidFill>
              <a:schemeClr val="tx1"/>
            </a:solidFill>
          </a:endParaRPr>
        </a:p>
      </dgm:t>
    </dgm:pt>
    <dgm:pt modelId="{E70AB690-6DC2-44A1-88AE-39DF437DDAB2}" type="parTrans" cxnId="{BA3684CA-31FB-46EC-B7EC-C4E7656BC476}">
      <dgm:prSet/>
      <dgm:spPr/>
      <dgm:t>
        <a:bodyPr/>
        <a:lstStyle/>
        <a:p>
          <a:endParaRPr lang="es-MX"/>
        </a:p>
      </dgm:t>
    </dgm:pt>
    <dgm:pt modelId="{122F9FA6-7439-4C5C-8AAF-F0DFAE273C7D}" type="sibTrans" cxnId="{BA3684CA-31FB-46EC-B7EC-C4E7656BC476}">
      <dgm:prSet/>
      <dgm:spPr/>
      <dgm:t>
        <a:bodyPr/>
        <a:lstStyle/>
        <a:p>
          <a:endParaRPr lang="es-MX"/>
        </a:p>
      </dgm:t>
    </dgm:pt>
    <dgm:pt modelId="{E410C50D-8DFC-4955-BBF8-251664B57E1C}" type="pres">
      <dgm:prSet presAssocID="{4AEE0488-0611-4461-B4C7-FEB360342FD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2B2C9D3-F46F-461B-941D-BF2BF96C4211}" type="pres">
      <dgm:prSet presAssocID="{4AEE0488-0611-4461-B4C7-FEB360342FD7}" presName="arrow" presStyleLbl="bgShp" presStyleIdx="0" presStyleCnt="1"/>
      <dgm:spPr>
        <a:solidFill>
          <a:schemeClr val="tx1"/>
        </a:solidFill>
      </dgm:spPr>
    </dgm:pt>
    <dgm:pt modelId="{8BB31A7B-151D-42B3-A85A-3513E63DF74B}" type="pres">
      <dgm:prSet presAssocID="{4AEE0488-0611-4461-B4C7-FEB360342FD7}" presName="linearProcess" presStyleCnt="0"/>
      <dgm:spPr/>
    </dgm:pt>
    <dgm:pt modelId="{C7874275-A16A-468D-BD41-49CB11764581}" type="pres">
      <dgm:prSet presAssocID="{D7CFB20E-025A-4F9E-BE8F-29A25D2B3D7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D72253-0420-4644-83E6-76243BE8898C}" type="pres">
      <dgm:prSet presAssocID="{11920377-7495-4CD5-BED4-2BF69D0E333E}" presName="sibTrans" presStyleCnt="0"/>
      <dgm:spPr/>
    </dgm:pt>
    <dgm:pt modelId="{F9E84B36-156F-45D0-8B2E-8A9EFBE84945}" type="pres">
      <dgm:prSet presAssocID="{88AEB732-E54B-4C50-82E0-C247876CAC4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B6ACED-19D9-468A-96F9-1B3C10ACBA73}" type="pres">
      <dgm:prSet presAssocID="{6D995958-FC8C-4E6F-A244-B5B9C7C22D41}" presName="sibTrans" presStyleCnt="0"/>
      <dgm:spPr/>
    </dgm:pt>
    <dgm:pt modelId="{5F25D43A-08F6-4C1F-9652-0524DCFB5497}" type="pres">
      <dgm:prSet presAssocID="{062EB82C-9274-41D0-867F-A502A1A4716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AE50DA3-97C1-4F41-8D23-133E4A78D2F2}" type="presOf" srcId="{062EB82C-9274-41D0-867F-A502A1A47166}" destId="{5F25D43A-08F6-4C1F-9652-0524DCFB5497}" srcOrd="0" destOrd="0" presId="urn:microsoft.com/office/officeart/2005/8/layout/hProcess9"/>
    <dgm:cxn modelId="{E131CF14-07E8-44B0-AA5A-7BD9CFB75C1B}" type="presOf" srcId="{4AEE0488-0611-4461-B4C7-FEB360342FD7}" destId="{E410C50D-8DFC-4955-BBF8-251664B57E1C}" srcOrd="0" destOrd="0" presId="urn:microsoft.com/office/officeart/2005/8/layout/hProcess9"/>
    <dgm:cxn modelId="{CCCCC088-19FA-42D3-9811-D8346B5A9CBA}" srcId="{4AEE0488-0611-4461-B4C7-FEB360342FD7}" destId="{D7CFB20E-025A-4F9E-BE8F-29A25D2B3D7C}" srcOrd="0" destOrd="0" parTransId="{53088EEE-86A3-4DC0-8872-8DE7191A1750}" sibTransId="{11920377-7495-4CD5-BED4-2BF69D0E333E}"/>
    <dgm:cxn modelId="{543C5AF0-5D04-4132-9B5E-B037D9B4D890}" type="presOf" srcId="{88AEB732-E54B-4C50-82E0-C247876CAC43}" destId="{F9E84B36-156F-45D0-8B2E-8A9EFBE84945}" srcOrd="0" destOrd="0" presId="urn:microsoft.com/office/officeart/2005/8/layout/hProcess9"/>
    <dgm:cxn modelId="{BA3684CA-31FB-46EC-B7EC-C4E7656BC476}" srcId="{4AEE0488-0611-4461-B4C7-FEB360342FD7}" destId="{062EB82C-9274-41D0-867F-A502A1A47166}" srcOrd="2" destOrd="0" parTransId="{E70AB690-6DC2-44A1-88AE-39DF437DDAB2}" sibTransId="{122F9FA6-7439-4C5C-8AAF-F0DFAE273C7D}"/>
    <dgm:cxn modelId="{35D71DDF-FEF8-46B5-9C35-88D33725E58D}" type="presOf" srcId="{D7CFB20E-025A-4F9E-BE8F-29A25D2B3D7C}" destId="{C7874275-A16A-468D-BD41-49CB11764581}" srcOrd="0" destOrd="0" presId="urn:microsoft.com/office/officeart/2005/8/layout/hProcess9"/>
    <dgm:cxn modelId="{07910BDB-B116-460A-9BF5-CA4A6C282923}" srcId="{4AEE0488-0611-4461-B4C7-FEB360342FD7}" destId="{88AEB732-E54B-4C50-82E0-C247876CAC43}" srcOrd="1" destOrd="0" parTransId="{A467A316-3E40-4C9C-A55F-E471F52CDF65}" sibTransId="{6D995958-FC8C-4E6F-A244-B5B9C7C22D41}"/>
    <dgm:cxn modelId="{5A9B50EA-5E0B-47B4-98FE-FBA08FF1886C}" type="presParOf" srcId="{E410C50D-8DFC-4955-BBF8-251664B57E1C}" destId="{72B2C9D3-F46F-461B-941D-BF2BF96C4211}" srcOrd="0" destOrd="0" presId="urn:microsoft.com/office/officeart/2005/8/layout/hProcess9"/>
    <dgm:cxn modelId="{ACEE9A3D-4DA1-4664-B1F7-E8C7ADDE012E}" type="presParOf" srcId="{E410C50D-8DFC-4955-BBF8-251664B57E1C}" destId="{8BB31A7B-151D-42B3-A85A-3513E63DF74B}" srcOrd="1" destOrd="0" presId="urn:microsoft.com/office/officeart/2005/8/layout/hProcess9"/>
    <dgm:cxn modelId="{8EFE54A2-6F91-474D-86AC-D75C5E1934DE}" type="presParOf" srcId="{8BB31A7B-151D-42B3-A85A-3513E63DF74B}" destId="{C7874275-A16A-468D-BD41-49CB11764581}" srcOrd="0" destOrd="0" presId="urn:microsoft.com/office/officeart/2005/8/layout/hProcess9"/>
    <dgm:cxn modelId="{F7957BBF-2AB1-4DDE-AA73-193BC5AE4BB9}" type="presParOf" srcId="{8BB31A7B-151D-42B3-A85A-3513E63DF74B}" destId="{72D72253-0420-4644-83E6-76243BE8898C}" srcOrd="1" destOrd="0" presId="urn:microsoft.com/office/officeart/2005/8/layout/hProcess9"/>
    <dgm:cxn modelId="{AD5B9955-97FA-4E1A-A1AE-9C9B66551C5D}" type="presParOf" srcId="{8BB31A7B-151D-42B3-A85A-3513E63DF74B}" destId="{F9E84B36-156F-45D0-8B2E-8A9EFBE84945}" srcOrd="2" destOrd="0" presId="urn:microsoft.com/office/officeart/2005/8/layout/hProcess9"/>
    <dgm:cxn modelId="{15B50BDE-D12D-452E-B213-B86D0705CB10}" type="presParOf" srcId="{8BB31A7B-151D-42B3-A85A-3513E63DF74B}" destId="{93B6ACED-19D9-468A-96F9-1B3C10ACBA73}" srcOrd="3" destOrd="0" presId="urn:microsoft.com/office/officeart/2005/8/layout/hProcess9"/>
    <dgm:cxn modelId="{5F0C86FA-E619-4E11-B086-40C6E10F704F}" type="presParOf" srcId="{8BB31A7B-151D-42B3-A85A-3513E63DF74B}" destId="{5F25D43A-08F6-4C1F-9652-0524DCFB549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EE0488-0611-4461-B4C7-FEB360342F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CFB20E-025A-4F9E-BE8F-29A25D2B3D7C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rtl="0"/>
          <a:r>
            <a:rPr lang="es-MX" dirty="0" smtClean="0">
              <a:solidFill>
                <a:schemeClr val="bg1"/>
              </a:solidFill>
            </a:rPr>
            <a:t>¿Cuál es su profesión?</a:t>
          </a:r>
          <a:endParaRPr lang="es-MX" dirty="0">
            <a:solidFill>
              <a:schemeClr val="bg1"/>
            </a:solidFill>
          </a:endParaRPr>
        </a:p>
      </dgm:t>
    </dgm:pt>
    <dgm:pt modelId="{53088EEE-86A3-4DC0-8872-8DE7191A1750}" type="parTrans" cxnId="{CCCCC088-19FA-42D3-9811-D8346B5A9CBA}">
      <dgm:prSet/>
      <dgm:spPr/>
      <dgm:t>
        <a:bodyPr/>
        <a:lstStyle/>
        <a:p>
          <a:endParaRPr lang="es-MX"/>
        </a:p>
      </dgm:t>
    </dgm:pt>
    <dgm:pt modelId="{11920377-7495-4CD5-BED4-2BF69D0E333E}" type="sibTrans" cxnId="{CCCCC088-19FA-42D3-9811-D8346B5A9CBA}">
      <dgm:prSet/>
      <dgm:spPr/>
      <dgm:t>
        <a:bodyPr/>
        <a:lstStyle/>
        <a:p>
          <a:endParaRPr lang="es-MX"/>
        </a:p>
      </dgm:t>
    </dgm:pt>
    <dgm:pt modelId="{88AEB732-E54B-4C50-82E0-C247876CAC43}">
      <dgm:prSet/>
      <dgm:spPr>
        <a:solidFill>
          <a:srgbClr val="92D050"/>
        </a:solidFill>
      </dgm:spPr>
      <dgm:t>
        <a:bodyPr/>
        <a:lstStyle/>
        <a:p>
          <a:pPr rtl="0"/>
          <a:r>
            <a:rPr lang="es-MX" dirty="0" smtClean="0">
              <a:solidFill>
                <a:schemeClr val="bg1"/>
              </a:solidFill>
            </a:rPr>
            <a:t>¿Cuántos dictámenes a practicado?</a:t>
          </a:r>
          <a:endParaRPr lang="es-MX" dirty="0">
            <a:solidFill>
              <a:schemeClr val="bg1"/>
            </a:solidFill>
          </a:endParaRPr>
        </a:p>
      </dgm:t>
    </dgm:pt>
    <dgm:pt modelId="{A467A316-3E40-4C9C-A55F-E471F52CDF65}" type="parTrans" cxnId="{07910BDB-B116-460A-9BF5-CA4A6C282923}">
      <dgm:prSet/>
      <dgm:spPr/>
      <dgm:t>
        <a:bodyPr/>
        <a:lstStyle/>
        <a:p>
          <a:endParaRPr lang="es-MX"/>
        </a:p>
      </dgm:t>
    </dgm:pt>
    <dgm:pt modelId="{6D995958-FC8C-4E6F-A244-B5B9C7C22D41}" type="sibTrans" cxnId="{07910BDB-B116-460A-9BF5-CA4A6C282923}">
      <dgm:prSet/>
      <dgm:spPr/>
      <dgm:t>
        <a:bodyPr/>
        <a:lstStyle/>
        <a:p>
          <a:endParaRPr lang="es-MX"/>
        </a:p>
      </dgm:t>
    </dgm:pt>
    <dgm:pt modelId="{062EB82C-9274-41D0-867F-A502A1A47166}">
      <dgm:prSet/>
      <dgm:spPr>
        <a:solidFill>
          <a:srgbClr val="7030A0"/>
        </a:solidFill>
      </dgm:spPr>
      <dgm:t>
        <a:bodyPr/>
        <a:lstStyle/>
        <a:p>
          <a:pPr rtl="0"/>
          <a:r>
            <a:rPr lang="es-MX" dirty="0" smtClean="0">
              <a:solidFill>
                <a:schemeClr val="bg1"/>
              </a:solidFill>
            </a:rPr>
            <a:t>¿Algún caso conocido?</a:t>
          </a:r>
          <a:endParaRPr lang="es-MX" dirty="0">
            <a:solidFill>
              <a:schemeClr val="bg1"/>
            </a:solidFill>
          </a:endParaRPr>
        </a:p>
      </dgm:t>
    </dgm:pt>
    <dgm:pt modelId="{E70AB690-6DC2-44A1-88AE-39DF437DDAB2}" type="parTrans" cxnId="{BA3684CA-31FB-46EC-B7EC-C4E7656BC476}">
      <dgm:prSet/>
      <dgm:spPr/>
      <dgm:t>
        <a:bodyPr/>
        <a:lstStyle/>
        <a:p>
          <a:endParaRPr lang="es-MX"/>
        </a:p>
      </dgm:t>
    </dgm:pt>
    <dgm:pt modelId="{122F9FA6-7439-4C5C-8AAF-F0DFAE273C7D}" type="sibTrans" cxnId="{BA3684CA-31FB-46EC-B7EC-C4E7656BC476}">
      <dgm:prSet/>
      <dgm:spPr/>
      <dgm:t>
        <a:bodyPr/>
        <a:lstStyle/>
        <a:p>
          <a:endParaRPr lang="es-MX"/>
        </a:p>
      </dgm:t>
    </dgm:pt>
    <dgm:pt modelId="{E410C50D-8DFC-4955-BBF8-251664B57E1C}" type="pres">
      <dgm:prSet presAssocID="{4AEE0488-0611-4461-B4C7-FEB360342FD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2B2C9D3-F46F-461B-941D-BF2BF96C4211}" type="pres">
      <dgm:prSet presAssocID="{4AEE0488-0611-4461-B4C7-FEB360342FD7}" presName="arrow" presStyleLbl="bgShp" presStyleIdx="0" presStyleCnt="1"/>
      <dgm:spPr>
        <a:solidFill>
          <a:schemeClr val="tx2"/>
        </a:solidFill>
      </dgm:spPr>
    </dgm:pt>
    <dgm:pt modelId="{8BB31A7B-151D-42B3-A85A-3513E63DF74B}" type="pres">
      <dgm:prSet presAssocID="{4AEE0488-0611-4461-B4C7-FEB360342FD7}" presName="linearProcess" presStyleCnt="0"/>
      <dgm:spPr/>
    </dgm:pt>
    <dgm:pt modelId="{C7874275-A16A-468D-BD41-49CB11764581}" type="pres">
      <dgm:prSet presAssocID="{D7CFB20E-025A-4F9E-BE8F-29A25D2B3D7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D72253-0420-4644-83E6-76243BE8898C}" type="pres">
      <dgm:prSet presAssocID="{11920377-7495-4CD5-BED4-2BF69D0E333E}" presName="sibTrans" presStyleCnt="0"/>
      <dgm:spPr/>
    </dgm:pt>
    <dgm:pt modelId="{F9E84B36-156F-45D0-8B2E-8A9EFBE84945}" type="pres">
      <dgm:prSet presAssocID="{88AEB732-E54B-4C50-82E0-C247876CAC4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B6ACED-19D9-468A-96F9-1B3C10ACBA73}" type="pres">
      <dgm:prSet presAssocID="{6D995958-FC8C-4E6F-A244-B5B9C7C22D41}" presName="sibTrans" presStyleCnt="0"/>
      <dgm:spPr/>
    </dgm:pt>
    <dgm:pt modelId="{5F25D43A-08F6-4C1F-9652-0524DCFB5497}" type="pres">
      <dgm:prSet presAssocID="{062EB82C-9274-41D0-867F-A502A1A4716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CCCC088-19FA-42D3-9811-D8346B5A9CBA}" srcId="{4AEE0488-0611-4461-B4C7-FEB360342FD7}" destId="{D7CFB20E-025A-4F9E-BE8F-29A25D2B3D7C}" srcOrd="0" destOrd="0" parTransId="{53088EEE-86A3-4DC0-8872-8DE7191A1750}" sibTransId="{11920377-7495-4CD5-BED4-2BF69D0E333E}"/>
    <dgm:cxn modelId="{BA3684CA-31FB-46EC-B7EC-C4E7656BC476}" srcId="{4AEE0488-0611-4461-B4C7-FEB360342FD7}" destId="{062EB82C-9274-41D0-867F-A502A1A47166}" srcOrd="2" destOrd="0" parTransId="{E70AB690-6DC2-44A1-88AE-39DF437DDAB2}" sibTransId="{122F9FA6-7439-4C5C-8AAF-F0DFAE273C7D}"/>
    <dgm:cxn modelId="{6084274B-064E-4E5A-A823-47519E322099}" type="presOf" srcId="{062EB82C-9274-41D0-867F-A502A1A47166}" destId="{5F25D43A-08F6-4C1F-9652-0524DCFB5497}" srcOrd="0" destOrd="0" presId="urn:microsoft.com/office/officeart/2005/8/layout/hProcess9"/>
    <dgm:cxn modelId="{5D50ACE2-F596-466B-9B95-ACDC0F7B7FDE}" type="presOf" srcId="{88AEB732-E54B-4C50-82E0-C247876CAC43}" destId="{F9E84B36-156F-45D0-8B2E-8A9EFBE84945}" srcOrd="0" destOrd="0" presId="urn:microsoft.com/office/officeart/2005/8/layout/hProcess9"/>
    <dgm:cxn modelId="{0543CA4E-84EB-4197-A14A-BF1B24E7B875}" type="presOf" srcId="{D7CFB20E-025A-4F9E-BE8F-29A25D2B3D7C}" destId="{C7874275-A16A-468D-BD41-49CB11764581}" srcOrd="0" destOrd="0" presId="urn:microsoft.com/office/officeart/2005/8/layout/hProcess9"/>
    <dgm:cxn modelId="{5592E826-25E6-4A20-97DA-0DF7E48821B1}" type="presOf" srcId="{4AEE0488-0611-4461-B4C7-FEB360342FD7}" destId="{E410C50D-8DFC-4955-BBF8-251664B57E1C}" srcOrd="0" destOrd="0" presId="urn:microsoft.com/office/officeart/2005/8/layout/hProcess9"/>
    <dgm:cxn modelId="{07910BDB-B116-460A-9BF5-CA4A6C282923}" srcId="{4AEE0488-0611-4461-B4C7-FEB360342FD7}" destId="{88AEB732-E54B-4C50-82E0-C247876CAC43}" srcOrd="1" destOrd="0" parTransId="{A467A316-3E40-4C9C-A55F-E471F52CDF65}" sibTransId="{6D995958-FC8C-4E6F-A244-B5B9C7C22D41}"/>
    <dgm:cxn modelId="{6C5B134E-74CB-4CFC-B5D0-9D7FE0E40AFF}" type="presParOf" srcId="{E410C50D-8DFC-4955-BBF8-251664B57E1C}" destId="{72B2C9D3-F46F-461B-941D-BF2BF96C4211}" srcOrd="0" destOrd="0" presId="urn:microsoft.com/office/officeart/2005/8/layout/hProcess9"/>
    <dgm:cxn modelId="{1A7A9B01-E4B6-4E44-AB08-94F5CE5FD4B7}" type="presParOf" srcId="{E410C50D-8DFC-4955-BBF8-251664B57E1C}" destId="{8BB31A7B-151D-42B3-A85A-3513E63DF74B}" srcOrd="1" destOrd="0" presId="urn:microsoft.com/office/officeart/2005/8/layout/hProcess9"/>
    <dgm:cxn modelId="{DC5138CE-AF4A-4182-AA45-8ACDEA4E85E9}" type="presParOf" srcId="{8BB31A7B-151D-42B3-A85A-3513E63DF74B}" destId="{C7874275-A16A-468D-BD41-49CB11764581}" srcOrd="0" destOrd="0" presId="urn:microsoft.com/office/officeart/2005/8/layout/hProcess9"/>
    <dgm:cxn modelId="{D0AAB32B-404D-4252-BB13-54EF60C95C6C}" type="presParOf" srcId="{8BB31A7B-151D-42B3-A85A-3513E63DF74B}" destId="{72D72253-0420-4644-83E6-76243BE8898C}" srcOrd="1" destOrd="0" presId="urn:microsoft.com/office/officeart/2005/8/layout/hProcess9"/>
    <dgm:cxn modelId="{A7C25234-6895-4F59-BFD8-56651CCD961C}" type="presParOf" srcId="{8BB31A7B-151D-42B3-A85A-3513E63DF74B}" destId="{F9E84B36-156F-45D0-8B2E-8A9EFBE84945}" srcOrd="2" destOrd="0" presId="urn:microsoft.com/office/officeart/2005/8/layout/hProcess9"/>
    <dgm:cxn modelId="{4884A88F-3FC1-4BF1-9F92-1F18B55796FF}" type="presParOf" srcId="{8BB31A7B-151D-42B3-A85A-3513E63DF74B}" destId="{93B6ACED-19D9-468A-96F9-1B3C10ACBA73}" srcOrd="3" destOrd="0" presId="urn:microsoft.com/office/officeart/2005/8/layout/hProcess9"/>
    <dgm:cxn modelId="{CF71704D-9273-4317-9EDE-9C64CE6E7FE5}" type="presParOf" srcId="{8BB31A7B-151D-42B3-A85A-3513E63DF74B}" destId="{5F25D43A-08F6-4C1F-9652-0524DCFB549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EE0488-0611-4461-B4C7-FEB360342F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CFB20E-025A-4F9E-BE8F-29A25D2B3D7C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rtl="0"/>
          <a:r>
            <a:rPr lang="es-MX" dirty="0" smtClean="0">
              <a:solidFill>
                <a:schemeClr val="bg1"/>
              </a:solidFill>
            </a:rPr>
            <a:t>Establecido lo anterior ¿Concentrémonos en los  hechos del día…?</a:t>
          </a:r>
          <a:endParaRPr lang="es-MX" dirty="0">
            <a:solidFill>
              <a:schemeClr val="bg1"/>
            </a:solidFill>
          </a:endParaRPr>
        </a:p>
      </dgm:t>
    </dgm:pt>
    <dgm:pt modelId="{53088EEE-86A3-4DC0-8872-8DE7191A1750}" type="parTrans" cxnId="{CCCCC088-19FA-42D3-9811-D8346B5A9CBA}">
      <dgm:prSet/>
      <dgm:spPr/>
      <dgm:t>
        <a:bodyPr/>
        <a:lstStyle/>
        <a:p>
          <a:endParaRPr lang="es-MX"/>
        </a:p>
      </dgm:t>
    </dgm:pt>
    <dgm:pt modelId="{11920377-7495-4CD5-BED4-2BF69D0E333E}" type="sibTrans" cxnId="{CCCCC088-19FA-42D3-9811-D8346B5A9CBA}">
      <dgm:prSet/>
      <dgm:spPr/>
      <dgm:t>
        <a:bodyPr/>
        <a:lstStyle/>
        <a:p>
          <a:endParaRPr lang="es-MX"/>
        </a:p>
      </dgm:t>
    </dgm:pt>
    <dgm:pt modelId="{E410C50D-8DFC-4955-BBF8-251664B57E1C}" type="pres">
      <dgm:prSet presAssocID="{4AEE0488-0611-4461-B4C7-FEB360342FD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2B2C9D3-F46F-461B-941D-BF2BF96C4211}" type="pres">
      <dgm:prSet presAssocID="{4AEE0488-0611-4461-B4C7-FEB360342FD7}" presName="arrow" presStyleLbl="bgShp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8BB31A7B-151D-42B3-A85A-3513E63DF74B}" type="pres">
      <dgm:prSet presAssocID="{4AEE0488-0611-4461-B4C7-FEB360342FD7}" presName="linearProcess" presStyleCnt="0"/>
      <dgm:spPr/>
    </dgm:pt>
    <dgm:pt modelId="{C7874275-A16A-468D-BD41-49CB11764581}" type="pres">
      <dgm:prSet presAssocID="{D7CFB20E-025A-4F9E-BE8F-29A25D2B3D7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CCCC088-19FA-42D3-9811-D8346B5A9CBA}" srcId="{4AEE0488-0611-4461-B4C7-FEB360342FD7}" destId="{D7CFB20E-025A-4F9E-BE8F-29A25D2B3D7C}" srcOrd="0" destOrd="0" parTransId="{53088EEE-86A3-4DC0-8872-8DE7191A1750}" sibTransId="{11920377-7495-4CD5-BED4-2BF69D0E333E}"/>
    <dgm:cxn modelId="{45D2E74B-E5A1-4992-9834-134E887BF53C}" type="presOf" srcId="{D7CFB20E-025A-4F9E-BE8F-29A25D2B3D7C}" destId="{C7874275-A16A-468D-BD41-49CB11764581}" srcOrd="0" destOrd="0" presId="urn:microsoft.com/office/officeart/2005/8/layout/hProcess9"/>
    <dgm:cxn modelId="{966EB453-4904-4BDA-A458-6379BD3FECC2}" type="presOf" srcId="{4AEE0488-0611-4461-B4C7-FEB360342FD7}" destId="{E410C50D-8DFC-4955-BBF8-251664B57E1C}" srcOrd="0" destOrd="0" presId="urn:microsoft.com/office/officeart/2005/8/layout/hProcess9"/>
    <dgm:cxn modelId="{955B5061-F43B-491E-8A8B-6E8BB0AC9EC5}" type="presParOf" srcId="{E410C50D-8DFC-4955-BBF8-251664B57E1C}" destId="{72B2C9D3-F46F-461B-941D-BF2BF96C4211}" srcOrd="0" destOrd="0" presId="urn:microsoft.com/office/officeart/2005/8/layout/hProcess9"/>
    <dgm:cxn modelId="{97B7A79D-EE1E-4EAF-8B39-79B7C5E555DA}" type="presParOf" srcId="{E410C50D-8DFC-4955-BBF8-251664B57E1C}" destId="{8BB31A7B-151D-42B3-A85A-3513E63DF74B}" srcOrd="1" destOrd="0" presId="urn:microsoft.com/office/officeart/2005/8/layout/hProcess9"/>
    <dgm:cxn modelId="{8F74D8CD-E445-48A5-97AC-7FE4CF28DBB0}" type="presParOf" srcId="{8BB31A7B-151D-42B3-A85A-3513E63DF74B}" destId="{C7874275-A16A-468D-BD41-49CB1176458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EE0488-0611-4461-B4C7-FEB360342F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CFB20E-025A-4F9E-BE8F-29A25D2B3D7C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MX" dirty="0" smtClean="0">
              <a:solidFill>
                <a:schemeClr val="bg1"/>
              </a:solidFill>
            </a:rPr>
            <a:t>¿Señor Acevedo, podría decirnos que vio </a:t>
          </a:r>
          <a:r>
            <a:rPr lang="es-MX" dirty="0" err="1" smtClean="0">
              <a:solidFill>
                <a:schemeClr val="bg1"/>
              </a:solidFill>
            </a:rPr>
            <a:t>ud</a:t>
          </a:r>
          <a:r>
            <a:rPr lang="es-MX" dirty="0" smtClean="0">
              <a:solidFill>
                <a:schemeClr val="bg1"/>
              </a:solidFill>
            </a:rPr>
            <a:t> el día de los hechos…?</a:t>
          </a:r>
          <a:endParaRPr lang="es-MX" dirty="0">
            <a:solidFill>
              <a:schemeClr val="bg1"/>
            </a:solidFill>
          </a:endParaRPr>
        </a:p>
      </dgm:t>
    </dgm:pt>
    <dgm:pt modelId="{53088EEE-86A3-4DC0-8872-8DE7191A1750}" type="parTrans" cxnId="{CCCCC088-19FA-42D3-9811-D8346B5A9CBA}">
      <dgm:prSet/>
      <dgm:spPr/>
      <dgm:t>
        <a:bodyPr/>
        <a:lstStyle/>
        <a:p>
          <a:endParaRPr lang="es-MX"/>
        </a:p>
      </dgm:t>
    </dgm:pt>
    <dgm:pt modelId="{11920377-7495-4CD5-BED4-2BF69D0E333E}" type="sibTrans" cxnId="{CCCCC088-19FA-42D3-9811-D8346B5A9CBA}">
      <dgm:prSet/>
      <dgm:spPr/>
      <dgm:t>
        <a:bodyPr/>
        <a:lstStyle/>
        <a:p>
          <a:endParaRPr lang="es-MX"/>
        </a:p>
      </dgm:t>
    </dgm:pt>
    <dgm:pt modelId="{E410C50D-8DFC-4955-BBF8-251664B57E1C}" type="pres">
      <dgm:prSet presAssocID="{4AEE0488-0611-4461-B4C7-FEB360342FD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2B2C9D3-F46F-461B-941D-BF2BF96C4211}" type="pres">
      <dgm:prSet presAssocID="{4AEE0488-0611-4461-B4C7-FEB360342FD7}" presName="arrow" presStyleLbl="bgShp" presStyleIdx="0" presStyleCn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8BB31A7B-151D-42B3-A85A-3513E63DF74B}" type="pres">
      <dgm:prSet presAssocID="{4AEE0488-0611-4461-B4C7-FEB360342FD7}" presName="linearProcess" presStyleCnt="0"/>
      <dgm:spPr/>
    </dgm:pt>
    <dgm:pt modelId="{C7874275-A16A-468D-BD41-49CB11764581}" type="pres">
      <dgm:prSet presAssocID="{D7CFB20E-025A-4F9E-BE8F-29A25D2B3D7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CCCC088-19FA-42D3-9811-D8346B5A9CBA}" srcId="{4AEE0488-0611-4461-B4C7-FEB360342FD7}" destId="{D7CFB20E-025A-4F9E-BE8F-29A25D2B3D7C}" srcOrd="0" destOrd="0" parTransId="{53088EEE-86A3-4DC0-8872-8DE7191A1750}" sibTransId="{11920377-7495-4CD5-BED4-2BF69D0E333E}"/>
    <dgm:cxn modelId="{63F35D37-53E3-4B55-A04E-9B8529BFD029}" type="presOf" srcId="{D7CFB20E-025A-4F9E-BE8F-29A25D2B3D7C}" destId="{C7874275-A16A-468D-BD41-49CB11764581}" srcOrd="0" destOrd="0" presId="urn:microsoft.com/office/officeart/2005/8/layout/hProcess9"/>
    <dgm:cxn modelId="{23E9BED5-81A1-4982-9440-726CABECA496}" type="presOf" srcId="{4AEE0488-0611-4461-B4C7-FEB360342FD7}" destId="{E410C50D-8DFC-4955-BBF8-251664B57E1C}" srcOrd="0" destOrd="0" presId="urn:microsoft.com/office/officeart/2005/8/layout/hProcess9"/>
    <dgm:cxn modelId="{55DBE47F-432F-4624-8F26-1151AA3F8EB7}" type="presParOf" srcId="{E410C50D-8DFC-4955-BBF8-251664B57E1C}" destId="{72B2C9D3-F46F-461B-941D-BF2BF96C4211}" srcOrd="0" destOrd="0" presId="urn:microsoft.com/office/officeart/2005/8/layout/hProcess9"/>
    <dgm:cxn modelId="{A4012936-AEE1-4AFF-B729-133630B99F4E}" type="presParOf" srcId="{E410C50D-8DFC-4955-BBF8-251664B57E1C}" destId="{8BB31A7B-151D-42B3-A85A-3513E63DF74B}" srcOrd="1" destOrd="0" presId="urn:microsoft.com/office/officeart/2005/8/layout/hProcess9"/>
    <dgm:cxn modelId="{822268CC-A266-425B-8884-85D6A1F8DCE8}" type="presParOf" srcId="{8BB31A7B-151D-42B3-A85A-3513E63DF74B}" destId="{C7874275-A16A-468D-BD41-49CB1176458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EE0488-0611-4461-B4C7-FEB360342F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7CFB20E-025A-4F9E-BE8F-29A25D2B3D7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MX" sz="3200" b="1" dirty="0" smtClean="0">
              <a:solidFill>
                <a:schemeClr val="tx1"/>
              </a:solidFill>
            </a:rPr>
            <a:t>Señor Acevedo </a:t>
          </a:r>
        </a:p>
        <a:p>
          <a:pPr rtl="0"/>
          <a:r>
            <a:rPr lang="es-MX" sz="4400" b="1" dirty="0" smtClean="0">
              <a:solidFill>
                <a:schemeClr val="tx1"/>
              </a:solidFill>
            </a:rPr>
            <a:t>¿De que color era el automóvil que </a:t>
          </a:r>
          <a:r>
            <a:rPr lang="es-MX" sz="4400" b="1" dirty="0" err="1" smtClean="0">
              <a:solidFill>
                <a:schemeClr val="tx1"/>
              </a:solidFill>
            </a:rPr>
            <a:t>ud</a:t>
          </a:r>
          <a:r>
            <a:rPr lang="es-MX" sz="4400" b="1" dirty="0" smtClean="0">
              <a:solidFill>
                <a:schemeClr val="tx1"/>
              </a:solidFill>
            </a:rPr>
            <a:t> vio?</a:t>
          </a:r>
          <a:endParaRPr lang="es-MX" sz="4400" b="1" dirty="0">
            <a:solidFill>
              <a:schemeClr val="tx1"/>
            </a:solidFill>
          </a:endParaRPr>
        </a:p>
      </dgm:t>
    </dgm:pt>
    <dgm:pt modelId="{53088EEE-86A3-4DC0-8872-8DE7191A1750}" type="parTrans" cxnId="{CCCCC088-19FA-42D3-9811-D8346B5A9CBA}">
      <dgm:prSet/>
      <dgm:spPr/>
      <dgm:t>
        <a:bodyPr/>
        <a:lstStyle/>
        <a:p>
          <a:endParaRPr lang="es-MX"/>
        </a:p>
      </dgm:t>
    </dgm:pt>
    <dgm:pt modelId="{11920377-7495-4CD5-BED4-2BF69D0E333E}" type="sibTrans" cxnId="{CCCCC088-19FA-42D3-9811-D8346B5A9CBA}">
      <dgm:prSet/>
      <dgm:spPr/>
      <dgm:t>
        <a:bodyPr/>
        <a:lstStyle/>
        <a:p>
          <a:endParaRPr lang="es-MX"/>
        </a:p>
      </dgm:t>
    </dgm:pt>
    <dgm:pt modelId="{E410C50D-8DFC-4955-BBF8-251664B57E1C}" type="pres">
      <dgm:prSet presAssocID="{4AEE0488-0611-4461-B4C7-FEB360342FD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2B2C9D3-F46F-461B-941D-BF2BF96C4211}" type="pres">
      <dgm:prSet presAssocID="{4AEE0488-0611-4461-B4C7-FEB360342FD7}" presName="arrow" presStyleLbl="bgShp" presStyleIdx="0" presStyleCn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8BB31A7B-151D-42B3-A85A-3513E63DF74B}" type="pres">
      <dgm:prSet presAssocID="{4AEE0488-0611-4461-B4C7-FEB360342FD7}" presName="linearProcess" presStyleCnt="0"/>
      <dgm:spPr/>
    </dgm:pt>
    <dgm:pt modelId="{C7874275-A16A-468D-BD41-49CB11764581}" type="pres">
      <dgm:prSet presAssocID="{D7CFB20E-025A-4F9E-BE8F-29A25D2B3D7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3EE2DAB-466B-40B0-A4FB-54BE54A1213B}" type="presOf" srcId="{4AEE0488-0611-4461-B4C7-FEB360342FD7}" destId="{E410C50D-8DFC-4955-BBF8-251664B57E1C}" srcOrd="0" destOrd="0" presId="urn:microsoft.com/office/officeart/2005/8/layout/hProcess9"/>
    <dgm:cxn modelId="{0A94C092-520D-4569-991B-EE3846E482C4}" type="presOf" srcId="{D7CFB20E-025A-4F9E-BE8F-29A25D2B3D7C}" destId="{C7874275-A16A-468D-BD41-49CB11764581}" srcOrd="0" destOrd="0" presId="urn:microsoft.com/office/officeart/2005/8/layout/hProcess9"/>
    <dgm:cxn modelId="{CCCCC088-19FA-42D3-9811-D8346B5A9CBA}" srcId="{4AEE0488-0611-4461-B4C7-FEB360342FD7}" destId="{D7CFB20E-025A-4F9E-BE8F-29A25D2B3D7C}" srcOrd="0" destOrd="0" parTransId="{53088EEE-86A3-4DC0-8872-8DE7191A1750}" sibTransId="{11920377-7495-4CD5-BED4-2BF69D0E333E}"/>
    <dgm:cxn modelId="{802A2266-3A01-4A51-8715-673EE4F686CC}" type="presParOf" srcId="{E410C50D-8DFC-4955-BBF8-251664B57E1C}" destId="{72B2C9D3-F46F-461B-941D-BF2BF96C4211}" srcOrd="0" destOrd="0" presId="urn:microsoft.com/office/officeart/2005/8/layout/hProcess9"/>
    <dgm:cxn modelId="{1808FD15-B51E-4A30-9ACA-849DEE0A0F79}" type="presParOf" srcId="{E410C50D-8DFC-4955-BBF8-251664B57E1C}" destId="{8BB31A7B-151D-42B3-A85A-3513E63DF74B}" srcOrd="1" destOrd="0" presId="urn:microsoft.com/office/officeart/2005/8/layout/hProcess9"/>
    <dgm:cxn modelId="{F874CE0C-E764-4DC7-9A92-CDF210A66E81}" type="presParOf" srcId="{8BB31A7B-151D-42B3-A85A-3513E63DF74B}" destId="{C7874275-A16A-468D-BD41-49CB1176458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06B113-33EB-4A8B-A2CB-4454B2FA212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E0D7BE1-14DC-43AC-9B49-4597998ED4A7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MX" dirty="0" smtClean="0"/>
            <a:t>Pensar Rápido,</a:t>
          </a:r>
          <a:endParaRPr lang="es-MX" dirty="0"/>
        </a:p>
      </dgm:t>
    </dgm:pt>
    <dgm:pt modelId="{A14ECBB9-DBFE-4FB9-B6F6-AD7B5F0CA2F3}" type="parTrans" cxnId="{5A6A6190-C90F-4E46-B771-FF433489C2A9}">
      <dgm:prSet/>
      <dgm:spPr/>
      <dgm:t>
        <a:bodyPr/>
        <a:lstStyle/>
        <a:p>
          <a:endParaRPr lang="es-MX"/>
        </a:p>
      </dgm:t>
    </dgm:pt>
    <dgm:pt modelId="{BE680231-CDDE-4CD0-A96C-E5690678B76C}" type="sibTrans" cxnId="{5A6A6190-C90F-4E46-B771-FF433489C2A9}">
      <dgm:prSet/>
      <dgm:spPr/>
      <dgm:t>
        <a:bodyPr/>
        <a:lstStyle/>
        <a:p>
          <a:endParaRPr lang="es-MX"/>
        </a:p>
      </dgm:t>
    </dgm:pt>
    <dgm:pt modelId="{6EA7A638-8DA2-4FE7-90D6-04C62815B2C6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MX" dirty="0" smtClean="0"/>
            <a:t>Respuesta Inmediata</a:t>
          </a:r>
          <a:endParaRPr lang="es-MX" dirty="0"/>
        </a:p>
      </dgm:t>
    </dgm:pt>
    <dgm:pt modelId="{31420271-CC66-4B2F-B080-D928F945F4B0}" type="parTrans" cxnId="{67FB029F-DE0C-4907-99B7-DC5D015A6881}">
      <dgm:prSet/>
      <dgm:spPr/>
      <dgm:t>
        <a:bodyPr/>
        <a:lstStyle/>
        <a:p>
          <a:endParaRPr lang="es-MX"/>
        </a:p>
      </dgm:t>
    </dgm:pt>
    <dgm:pt modelId="{C4D73AE9-C8E1-47C9-BE9A-3E6D0EF95E49}" type="sibTrans" cxnId="{67FB029F-DE0C-4907-99B7-DC5D015A6881}">
      <dgm:prSet/>
      <dgm:spPr/>
      <dgm:t>
        <a:bodyPr/>
        <a:lstStyle/>
        <a:p>
          <a:endParaRPr lang="es-MX"/>
        </a:p>
      </dgm:t>
    </dgm:pt>
    <dgm:pt modelId="{568E83D9-4EC8-454B-9C4C-110D6EE7BE57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r" rtl="0"/>
          <a:r>
            <a:rPr lang="es-MX" dirty="0" smtClean="0"/>
            <a:t>Argumentación concreta</a:t>
          </a:r>
          <a:endParaRPr lang="es-MX" dirty="0"/>
        </a:p>
      </dgm:t>
    </dgm:pt>
    <dgm:pt modelId="{AF70692A-A168-412D-A368-21DDBC625930}" type="parTrans" cxnId="{A1ADCE8F-BFE8-445D-B544-4FA1E7E978FD}">
      <dgm:prSet/>
      <dgm:spPr/>
      <dgm:t>
        <a:bodyPr/>
        <a:lstStyle/>
        <a:p>
          <a:endParaRPr lang="es-MX"/>
        </a:p>
      </dgm:t>
    </dgm:pt>
    <dgm:pt modelId="{7C4B31C1-DB3F-4A92-B2A1-5BA52479F14F}" type="sibTrans" cxnId="{A1ADCE8F-BFE8-445D-B544-4FA1E7E978FD}">
      <dgm:prSet/>
      <dgm:spPr/>
      <dgm:t>
        <a:bodyPr/>
        <a:lstStyle/>
        <a:p>
          <a:endParaRPr lang="es-MX"/>
        </a:p>
      </dgm:t>
    </dgm:pt>
    <dgm:pt modelId="{3D5FF9A2-8ABF-4D49-9F4F-F2A14E0CDC05}" type="pres">
      <dgm:prSet presAssocID="{9E06B113-33EB-4A8B-A2CB-4454B2FA212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EC0BB16-A870-4BBD-85B9-28975EF65AC1}" type="pres">
      <dgm:prSet presAssocID="{AE0D7BE1-14DC-43AC-9B49-4597998ED4A7}" presName="circ1" presStyleLbl="vennNode1" presStyleIdx="0" presStyleCnt="3" custLinFactX="-49653" custLinFactNeighborX="-100000" custLinFactNeighborY="63889"/>
      <dgm:spPr/>
      <dgm:t>
        <a:bodyPr/>
        <a:lstStyle/>
        <a:p>
          <a:endParaRPr lang="es-MX"/>
        </a:p>
      </dgm:t>
    </dgm:pt>
    <dgm:pt modelId="{734884D5-CDE3-4486-9C6E-7C97FF65A7C0}" type="pres">
      <dgm:prSet presAssocID="{AE0D7BE1-14DC-43AC-9B49-4597998ED4A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1EBCF7-FFE2-43C1-BB4A-1BB0D7CCBEC5}" type="pres">
      <dgm:prSet presAssocID="{6EA7A638-8DA2-4FE7-90D6-04C62815B2C6}" presName="circ2" presStyleLbl="vennNode1" presStyleIdx="1" presStyleCnt="3" custLinFactNeighborX="-43375" custLinFactNeighborY="1389"/>
      <dgm:spPr/>
      <dgm:t>
        <a:bodyPr/>
        <a:lstStyle/>
        <a:p>
          <a:endParaRPr lang="es-MX"/>
        </a:p>
      </dgm:t>
    </dgm:pt>
    <dgm:pt modelId="{B0C758E5-0BBB-4545-9084-25FEEF4BFA63}" type="pres">
      <dgm:prSet presAssocID="{6EA7A638-8DA2-4FE7-90D6-04C62815B2C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E016FC-3B11-471A-8B0B-A1B128D910E0}" type="pres">
      <dgm:prSet presAssocID="{568E83D9-4EC8-454B-9C4C-110D6EE7BE57}" presName="circ3" presStyleLbl="vennNode1" presStyleIdx="2" presStyleCnt="3" custLinFactX="78097" custLinFactNeighborX="100000" custLinFactNeighborY="1389"/>
      <dgm:spPr/>
      <dgm:t>
        <a:bodyPr/>
        <a:lstStyle/>
        <a:p>
          <a:endParaRPr lang="es-MX"/>
        </a:p>
      </dgm:t>
    </dgm:pt>
    <dgm:pt modelId="{07E11178-2055-4160-9667-C2318DBC8997}" type="pres">
      <dgm:prSet presAssocID="{568E83D9-4EC8-454B-9C4C-110D6EE7BE5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A6A6190-C90F-4E46-B771-FF433489C2A9}" srcId="{9E06B113-33EB-4A8B-A2CB-4454B2FA2120}" destId="{AE0D7BE1-14DC-43AC-9B49-4597998ED4A7}" srcOrd="0" destOrd="0" parTransId="{A14ECBB9-DBFE-4FB9-B6F6-AD7B5F0CA2F3}" sibTransId="{BE680231-CDDE-4CD0-A96C-E5690678B76C}"/>
    <dgm:cxn modelId="{C34D2C63-D13C-4FD0-AD12-D5A3DCF45B76}" type="presOf" srcId="{6EA7A638-8DA2-4FE7-90D6-04C62815B2C6}" destId="{B0C758E5-0BBB-4545-9084-25FEEF4BFA63}" srcOrd="1" destOrd="0" presId="urn:microsoft.com/office/officeart/2005/8/layout/venn1"/>
    <dgm:cxn modelId="{67FB029F-DE0C-4907-99B7-DC5D015A6881}" srcId="{9E06B113-33EB-4A8B-A2CB-4454B2FA2120}" destId="{6EA7A638-8DA2-4FE7-90D6-04C62815B2C6}" srcOrd="1" destOrd="0" parTransId="{31420271-CC66-4B2F-B080-D928F945F4B0}" sibTransId="{C4D73AE9-C8E1-47C9-BE9A-3E6D0EF95E49}"/>
    <dgm:cxn modelId="{B5231DC0-10B2-489C-8411-88AB609F84C7}" type="presOf" srcId="{9E06B113-33EB-4A8B-A2CB-4454B2FA2120}" destId="{3D5FF9A2-8ABF-4D49-9F4F-F2A14E0CDC05}" srcOrd="0" destOrd="0" presId="urn:microsoft.com/office/officeart/2005/8/layout/venn1"/>
    <dgm:cxn modelId="{6F8093B4-08D6-4EE0-9FE1-240F69F26FD9}" type="presOf" srcId="{568E83D9-4EC8-454B-9C4C-110D6EE7BE57}" destId="{07E11178-2055-4160-9667-C2318DBC8997}" srcOrd="1" destOrd="0" presId="urn:microsoft.com/office/officeart/2005/8/layout/venn1"/>
    <dgm:cxn modelId="{9AA73353-C5E1-4880-A7F7-851E09A5F15F}" type="presOf" srcId="{AE0D7BE1-14DC-43AC-9B49-4597998ED4A7}" destId="{734884D5-CDE3-4486-9C6E-7C97FF65A7C0}" srcOrd="1" destOrd="0" presId="urn:microsoft.com/office/officeart/2005/8/layout/venn1"/>
    <dgm:cxn modelId="{BB7C827C-0D7E-4A56-9C70-C16117822815}" type="presOf" srcId="{6EA7A638-8DA2-4FE7-90D6-04C62815B2C6}" destId="{7A1EBCF7-FFE2-43C1-BB4A-1BB0D7CCBEC5}" srcOrd="0" destOrd="0" presId="urn:microsoft.com/office/officeart/2005/8/layout/venn1"/>
    <dgm:cxn modelId="{7CE765EE-4E90-46A8-AE74-876C2CCFD18C}" type="presOf" srcId="{568E83D9-4EC8-454B-9C4C-110D6EE7BE57}" destId="{D5E016FC-3B11-471A-8B0B-A1B128D910E0}" srcOrd="0" destOrd="0" presId="urn:microsoft.com/office/officeart/2005/8/layout/venn1"/>
    <dgm:cxn modelId="{194B9411-BDD4-4BFA-8BFE-045C3FD7FE88}" type="presOf" srcId="{AE0D7BE1-14DC-43AC-9B49-4597998ED4A7}" destId="{5EC0BB16-A870-4BBD-85B9-28975EF65AC1}" srcOrd="0" destOrd="0" presId="urn:microsoft.com/office/officeart/2005/8/layout/venn1"/>
    <dgm:cxn modelId="{A1ADCE8F-BFE8-445D-B544-4FA1E7E978FD}" srcId="{9E06B113-33EB-4A8B-A2CB-4454B2FA2120}" destId="{568E83D9-4EC8-454B-9C4C-110D6EE7BE57}" srcOrd="2" destOrd="0" parTransId="{AF70692A-A168-412D-A368-21DDBC625930}" sibTransId="{7C4B31C1-DB3F-4A92-B2A1-5BA52479F14F}"/>
    <dgm:cxn modelId="{952F2351-1CA9-4ED9-9F04-AA0A4CC5B87E}" type="presParOf" srcId="{3D5FF9A2-8ABF-4D49-9F4F-F2A14E0CDC05}" destId="{5EC0BB16-A870-4BBD-85B9-28975EF65AC1}" srcOrd="0" destOrd="0" presId="urn:microsoft.com/office/officeart/2005/8/layout/venn1"/>
    <dgm:cxn modelId="{5B76FE9D-7B42-487F-B0E9-8D3642BCB478}" type="presParOf" srcId="{3D5FF9A2-8ABF-4D49-9F4F-F2A14E0CDC05}" destId="{734884D5-CDE3-4486-9C6E-7C97FF65A7C0}" srcOrd="1" destOrd="0" presId="urn:microsoft.com/office/officeart/2005/8/layout/venn1"/>
    <dgm:cxn modelId="{D8FA6438-D465-4803-81BA-E03C1617B2CE}" type="presParOf" srcId="{3D5FF9A2-8ABF-4D49-9F4F-F2A14E0CDC05}" destId="{7A1EBCF7-FFE2-43C1-BB4A-1BB0D7CCBEC5}" srcOrd="2" destOrd="0" presId="urn:microsoft.com/office/officeart/2005/8/layout/venn1"/>
    <dgm:cxn modelId="{A820D08A-47AE-4FBE-81D3-CC167480278C}" type="presParOf" srcId="{3D5FF9A2-8ABF-4D49-9F4F-F2A14E0CDC05}" destId="{B0C758E5-0BBB-4545-9084-25FEEF4BFA63}" srcOrd="3" destOrd="0" presId="urn:microsoft.com/office/officeart/2005/8/layout/venn1"/>
    <dgm:cxn modelId="{6EA1D2AE-00F2-4E11-853B-FEBD2526F0E6}" type="presParOf" srcId="{3D5FF9A2-8ABF-4D49-9F4F-F2A14E0CDC05}" destId="{D5E016FC-3B11-471A-8B0B-A1B128D910E0}" srcOrd="4" destOrd="0" presId="urn:microsoft.com/office/officeart/2005/8/layout/venn1"/>
    <dgm:cxn modelId="{A794FF2F-E3BD-4E25-9311-63AFEB5A2192}" type="presParOf" srcId="{3D5FF9A2-8ABF-4D49-9F4F-F2A14E0CDC05}" destId="{07E11178-2055-4160-9667-C2318DBC899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05/02/2016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15616" y="2564904"/>
            <a:ext cx="698477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DERECHO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“</a:t>
            </a:r>
            <a:r>
              <a:rPr lang="es-ES_tradnl" sz="2800" dirty="0" smtClean="0"/>
              <a:t>TESTIMONIAL”</a:t>
            </a:r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Lic. CARLOS ORLANDO ACEVEDO JAGUEY</a:t>
            </a: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ENERO – JUNIO 2016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75484054"/>
              </p:ext>
            </p:extLst>
          </p:nvPr>
        </p:nvGraphicFramePr>
        <p:xfrm>
          <a:off x="712" y="0"/>
          <a:ext cx="914328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09367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760640"/>
          </a:xfrm>
        </p:spPr>
        <p:txBody>
          <a:bodyPr anchor="ctr">
            <a:normAutofit/>
          </a:bodyPr>
          <a:lstStyle/>
          <a:p>
            <a:pPr algn="just"/>
            <a:r>
              <a:rPr lang="es-MX" sz="6600" dirty="0" smtClean="0">
                <a:solidFill>
                  <a:schemeClr val="tx1"/>
                </a:solidFill>
              </a:rPr>
              <a:t>Si no hay argumento no divagar (Reformular). </a:t>
            </a:r>
          </a:p>
        </p:txBody>
      </p:sp>
    </p:spTree>
    <p:extLst>
      <p:ext uri="{BB962C8B-B14F-4D97-AF65-F5344CB8AC3E}">
        <p14:creationId xmlns="" xmlns:p14="http://schemas.microsoft.com/office/powerpoint/2010/main" val="385835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760640"/>
          </a:xfrm>
        </p:spPr>
        <p:txBody>
          <a:bodyPr anchor="ctr">
            <a:normAutofit/>
          </a:bodyPr>
          <a:lstStyle/>
          <a:p>
            <a:pPr algn="just"/>
            <a:r>
              <a:rPr lang="es-MX" sz="6600" dirty="0" smtClean="0">
                <a:solidFill>
                  <a:schemeClr val="tx1"/>
                </a:solidFill>
              </a:rPr>
              <a:t>Son decisiones estratégicas y no estéticas. </a:t>
            </a:r>
          </a:p>
        </p:txBody>
      </p:sp>
    </p:spTree>
    <p:extLst>
      <p:ext uri="{BB962C8B-B14F-4D97-AF65-F5344CB8AC3E}">
        <p14:creationId xmlns="" xmlns:p14="http://schemas.microsoft.com/office/powerpoint/2010/main" val="385835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403244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MX" sz="6600" dirty="0" smtClean="0">
                <a:solidFill>
                  <a:schemeClr val="tx1"/>
                </a:solidFill>
              </a:rPr>
              <a:t>Testigo Hostil.</a:t>
            </a:r>
            <a:br>
              <a:rPr lang="es-MX" sz="6600" dirty="0" smtClean="0">
                <a:solidFill>
                  <a:schemeClr val="tx1"/>
                </a:solidFill>
              </a:rPr>
            </a:br>
            <a:r>
              <a:rPr lang="es-MX" sz="3600" dirty="0" smtClean="0">
                <a:solidFill>
                  <a:schemeClr val="tx1"/>
                </a:solidFill>
              </a:rPr>
              <a:t>Art. 375 CNPP</a:t>
            </a:r>
            <a:endParaRPr lang="es-MX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9793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6048672"/>
          </a:xfrm>
        </p:spPr>
        <p:txBody>
          <a:bodyPr anchor="ctr">
            <a:normAutofit/>
          </a:bodyPr>
          <a:lstStyle/>
          <a:p>
            <a:pPr marL="68580" indent="0" algn="just">
              <a:buNone/>
            </a:pPr>
            <a:r>
              <a:rPr lang="es-MX" sz="6600" dirty="0" smtClean="0">
                <a:solidFill>
                  <a:schemeClr val="tx1"/>
                </a:solidFill>
              </a:rPr>
              <a:t>Cuando el testigo se niegue a declarar o no quiera contestar.</a:t>
            </a:r>
          </a:p>
        </p:txBody>
      </p:sp>
    </p:spTree>
    <p:extLst>
      <p:ext uri="{BB962C8B-B14F-4D97-AF65-F5344CB8AC3E}">
        <p14:creationId xmlns="" xmlns:p14="http://schemas.microsoft.com/office/powerpoint/2010/main" val="1824884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76064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6600" dirty="0" smtClean="0">
                <a:solidFill>
                  <a:schemeClr val="tx1"/>
                </a:solidFill>
              </a:rPr>
              <a:t>Se puede solicitar tratarlo como hostil y se le pueden formular preguntas sugestivas.</a:t>
            </a:r>
            <a:endParaRPr lang="es-MX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774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403244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MX" sz="6600" dirty="0" smtClean="0">
                <a:solidFill>
                  <a:schemeClr val="tx1"/>
                </a:solidFill>
              </a:rPr>
              <a:t>Técnicas de litigación</a:t>
            </a:r>
            <a:br>
              <a:rPr lang="es-MX" sz="6600" dirty="0" smtClean="0">
                <a:solidFill>
                  <a:schemeClr val="tx1"/>
                </a:solidFill>
              </a:rPr>
            </a:br>
            <a:r>
              <a:rPr lang="es-MX" sz="6600" dirty="0" smtClean="0">
                <a:solidFill>
                  <a:schemeClr val="tx1"/>
                </a:solidFill>
              </a:rPr>
              <a:t>Refresco de Memoria </a:t>
            </a:r>
            <a:r>
              <a:rPr lang="es-MX" sz="3600" dirty="0" smtClean="0">
                <a:solidFill>
                  <a:schemeClr val="tx1"/>
                </a:solidFill>
              </a:rPr>
              <a:t>Art. 376 CNPP</a:t>
            </a:r>
            <a:endParaRPr lang="es-MX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729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6048672"/>
          </a:xfrm>
        </p:spPr>
        <p:txBody>
          <a:bodyPr anchor="ctr">
            <a:normAutofit/>
          </a:bodyPr>
          <a:lstStyle/>
          <a:p>
            <a:pPr marL="68580" indent="0" algn="just">
              <a:buNone/>
            </a:pPr>
            <a:r>
              <a:rPr lang="es-MX" sz="6600" dirty="0" smtClean="0">
                <a:solidFill>
                  <a:schemeClr val="tx1"/>
                </a:solidFill>
              </a:rPr>
              <a:t>Excepción al principio de oralidad.</a:t>
            </a:r>
          </a:p>
        </p:txBody>
      </p:sp>
    </p:spTree>
    <p:extLst>
      <p:ext uri="{BB962C8B-B14F-4D97-AF65-F5344CB8AC3E}">
        <p14:creationId xmlns="" xmlns:p14="http://schemas.microsoft.com/office/powerpoint/2010/main" val="234860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5904656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6600" dirty="0" smtClean="0">
                <a:solidFill>
                  <a:schemeClr val="tx1"/>
                </a:solidFill>
              </a:rPr>
              <a:t>No substituyen a la declaración del testigo, solo contribuyen a la credibilidad o no del mismo.</a:t>
            </a:r>
            <a:endParaRPr lang="es-MX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364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6048672"/>
          </a:xfrm>
        </p:spPr>
        <p:txBody>
          <a:bodyPr anchor="ctr">
            <a:normAutofit/>
          </a:bodyPr>
          <a:lstStyle/>
          <a:p>
            <a:pPr marL="68580" indent="0" algn="just">
              <a:buNone/>
            </a:pPr>
            <a:r>
              <a:rPr lang="es-MX" sz="6600" dirty="0" smtClean="0">
                <a:solidFill>
                  <a:schemeClr val="tx1"/>
                </a:solidFill>
              </a:rPr>
              <a:t>Leyendo parte de sus entrevistas (Datos de prueba).</a:t>
            </a:r>
          </a:p>
        </p:txBody>
      </p:sp>
    </p:spTree>
    <p:extLst>
      <p:ext uri="{BB962C8B-B14F-4D97-AF65-F5344CB8AC3E}">
        <p14:creationId xmlns="" xmlns:p14="http://schemas.microsoft.com/office/powerpoint/2010/main" val="4042919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5904656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11500" dirty="0" smtClean="0">
                <a:solidFill>
                  <a:schemeClr val="tx1"/>
                </a:solidFill>
              </a:rPr>
              <a:t>Tiene un alto costo procesal.</a:t>
            </a:r>
            <a:endParaRPr lang="es-MX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913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33635066"/>
              </p:ext>
            </p:extLst>
          </p:nvPr>
        </p:nvGraphicFramePr>
        <p:xfrm>
          <a:off x="712" y="0"/>
          <a:ext cx="914328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7865084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80920" cy="374441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MX" sz="8800" dirty="0"/>
              <a:t>b</a:t>
            </a:r>
            <a:r>
              <a:rPr lang="es-MX" sz="8800" dirty="0" smtClean="0"/>
              <a:t>)</a:t>
            </a:r>
            <a:br>
              <a:rPr lang="es-MX" sz="8800" dirty="0" smtClean="0"/>
            </a:br>
            <a:r>
              <a:rPr lang="es-MX" sz="8800" dirty="0" smtClean="0"/>
              <a:t>Contra-Interrogatorio</a:t>
            </a:r>
            <a:endParaRPr lang="es-MX" sz="8800" dirty="0"/>
          </a:p>
        </p:txBody>
      </p:sp>
      <p:pic>
        <p:nvPicPr>
          <p:cNvPr id="2050" name="Picture 2" descr="http://i.ytimg.com/vi/kbYlIK7-ucY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263"/>
            <a:ext cx="8280920" cy="2640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7365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4805121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7200" dirty="0" smtClean="0">
                <a:solidFill>
                  <a:schemeClr val="tx1"/>
                </a:solidFill>
              </a:rPr>
              <a:t>Es el examen al testigo que ofreció la contraparte.</a:t>
            </a:r>
            <a:endParaRPr lang="es-MX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109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4805121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7200" dirty="0" smtClean="0">
                <a:solidFill>
                  <a:schemeClr val="tx1"/>
                </a:solidFill>
              </a:rPr>
              <a:t>Con la finalidad de exhibir vicios, errores o defectos.</a:t>
            </a:r>
            <a:endParaRPr lang="es-MX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143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49685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8800" dirty="0" smtClean="0"/>
              <a:t>Acciones preliminares</a:t>
            </a:r>
            <a:endParaRPr lang="es-MX" sz="8800" dirty="0"/>
          </a:p>
        </p:txBody>
      </p:sp>
    </p:spTree>
    <p:extLst>
      <p:ext uri="{BB962C8B-B14F-4D97-AF65-F5344CB8AC3E}">
        <p14:creationId xmlns="" xmlns:p14="http://schemas.microsoft.com/office/powerpoint/2010/main" val="4042384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352928" cy="4805121"/>
          </a:xfrm>
        </p:spPr>
        <p:txBody>
          <a:bodyPr>
            <a:noAutofit/>
          </a:bodyPr>
          <a:lstStyle/>
          <a:p>
            <a:pPr algn="just"/>
            <a:r>
              <a:rPr lang="es-MX" sz="7200" dirty="0" smtClean="0">
                <a:solidFill>
                  <a:schemeClr val="tx1"/>
                </a:solidFill>
              </a:rPr>
              <a:t>Definir vamos atacar la cuestión objetiva o subjetiva (ambas)</a:t>
            </a:r>
            <a:endParaRPr lang="es-MX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546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136904" cy="5832648"/>
          </a:xfrm>
        </p:spPr>
        <p:txBody>
          <a:bodyPr>
            <a:noAutofit/>
          </a:bodyPr>
          <a:lstStyle/>
          <a:p>
            <a:pPr algn="just"/>
            <a:r>
              <a:rPr lang="es-MX" sz="6600" dirty="0" smtClean="0">
                <a:solidFill>
                  <a:schemeClr val="tx1"/>
                </a:solidFill>
              </a:rPr>
              <a:t>Revisar mi teoría del caso.</a:t>
            </a:r>
          </a:p>
          <a:p>
            <a:pPr algn="just"/>
            <a:r>
              <a:rPr lang="es-MX" sz="6600" dirty="0" smtClean="0">
                <a:solidFill>
                  <a:schemeClr val="tx1"/>
                </a:solidFill>
              </a:rPr>
              <a:t>Estar atento a las respuestas del testigo.</a:t>
            </a:r>
            <a:endParaRPr lang="es-MX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712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20688"/>
            <a:ext cx="8748464" cy="5904656"/>
          </a:xfrm>
        </p:spPr>
        <p:txBody>
          <a:bodyPr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Conocer los puntos débiles del testigo.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Saber como confrontar esas debilidades.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Saber que tipo de preguntas hacer.</a:t>
            </a:r>
          </a:p>
        </p:txBody>
      </p:sp>
    </p:spTree>
    <p:extLst>
      <p:ext uri="{BB962C8B-B14F-4D97-AF65-F5344CB8AC3E}">
        <p14:creationId xmlns="" xmlns:p14="http://schemas.microsoft.com/office/powerpoint/2010/main" val="3151406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49685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8800" dirty="0" smtClean="0"/>
              <a:t>Tipo de Preguntas</a:t>
            </a:r>
            <a:endParaRPr lang="es-MX" sz="8800" dirty="0"/>
          </a:p>
        </p:txBody>
      </p:sp>
    </p:spTree>
    <p:extLst>
      <p:ext uri="{BB962C8B-B14F-4D97-AF65-F5344CB8AC3E}">
        <p14:creationId xmlns="" xmlns:p14="http://schemas.microsoft.com/office/powerpoint/2010/main" val="1611025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8280920" cy="5616624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6600" dirty="0" smtClean="0">
                <a:solidFill>
                  <a:schemeClr val="tx1"/>
                </a:solidFill>
              </a:rPr>
              <a:t>Todas sugestivas.</a:t>
            </a:r>
            <a:endParaRPr lang="es-MX" sz="6600" dirty="0">
              <a:solidFill>
                <a:schemeClr val="tx1"/>
              </a:solidFill>
            </a:endParaRPr>
          </a:p>
          <a:p>
            <a:pPr algn="just"/>
            <a:r>
              <a:rPr lang="es-MX" sz="6600" dirty="0" smtClean="0">
                <a:solidFill>
                  <a:schemeClr val="tx1"/>
                </a:solidFill>
              </a:rPr>
              <a:t>Aquellas que sugieren una respuesta en si o no.</a:t>
            </a:r>
          </a:p>
        </p:txBody>
      </p:sp>
    </p:spTree>
    <p:extLst>
      <p:ext uri="{BB962C8B-B14F-4D97-AF65-F5344CB8AC3E}">
        <p14:creationId xmlns="" xmlns:p14="http://schemas.microsoft.com/office/powerpoint/2010/main" val="1686664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828130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24217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752528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ES_tradnl" sz="7200" dirty="0" smtClean="0"/>
              <a:t>¿Qué es lo que el testigo debe declarar?</a:t>
            </a:r>
            <a:br>
              <a:rPr lang="es-ES_tradnl" sz="7200" dirty="0" smtClean="0"/>
            </a:br>
            <a:r>
              <a:rPr lang="es-ES_tradnl" sz="7200" dirty="0" smtClean="0"/>
              <a:t>Art. 360 CNPP</a:t>
            </a:r>
            <a:endParaRPr lang="es-MX" sz="72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49685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8800" dirty="0" smtClean="0"/>
              <a:t>Sugerencias</a:t>
            </a:r>
            <a:endParaRPr lang="es-MX" sz="8800" dirty="0"/>
          </a:p>
        </p:txBody>
      </p:sp>
    </p:spTree>
    <p:extLst>
      <p:ext uri="{BB962C8B-B14F-4D97-AF65-F5344CB8AC3E}">
        <p14:creationId xmlns="" xmlns:p14="http://schemas.microsoft.com/office/powerpoint/2010/main" val="3034122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8424936" cy="5976664"/>
          </a:xfrm>
        </p:spPr>
        <p:txBody>
          <a:bodyPr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Dominar al testigo.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Saber cuando y como terminar.</a:t>
            </a:r>
          </a:p>
          <a:p>
            <a:pPr algn="just"/>
            <a:r>
              <a:rPr lang="es-MX" sz="5400" dirty="0">
                <a:solidFill>
                  <a:schemeClr val="tx1"/>
                </a:solidFill>
              </a:rPr>
              <a:t>Evitando las introductorias, las de legitimación y las de transición.</a:t>
            </a:r>
          </a:p>
          <a:p>
            <a:pPr algn="just"/>
            <a:endParaRPr lang="es-MX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691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548680"/>
            <a:ext cx="8424936" cy="5976664"/>
          </a:xfrm>
        </p:spPr>
        <p:txBody>
          <a:bodyPr>
            <a:noAutofit/>
          </a:bodyPr>
          <a:lstStyle/>
          <a:p>
            <a:pPr algn="just"/>
            <a:r>
              <a:rPr lang="es-MX" sz="9600" dirty="0" smtClean="0">
                <a:solidFill>
                  <a:schemeClr val="tx1"/>
                </a:solidFill>
              </a:rPr>
              <a:t>Debe de ser temático y breve.</a:t>
            </a:r>
            <a:endParaRPr lang="es-MX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337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89689"/>
            <a:ext cx="8208912" cy="5976664"/>
          </a:xfrm>
        </p:spPr>
        <p:txBody>
          <a:bodyPr anchor="ctr">
            <a:noAutofit/>
          </a:bodyPr>
          <a:lstStyle/>
          <a:p>
            <a:pPr algn="just"/>
            <a:r>
              <a:rPr lang="es-MX" sz="8800" dirty="0" smtClean="0">
                <a:solidFill>
                  <a:schemeClr val="tx1"/>
                </a:solidFill>
              </a:rPr>
              <a:t>Aquí el protagonista es el abogado.</a:t>
            </a:r>
          </a:p>
        </p:txBody>
      </p:sp>
    </p:spTree>
    <p:extLst>
      <p:ext uri="{BB962C8B-B14F-4D97-AF65-F5344CB8AC3E}">
        <p14:creationId xmlns="" xmlns:p14="http://schemas.microsoft.com/office/powerpoint/2010/main" val="1114627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6317673"/>
          </a:xfrm>
        </p:spPr>
        <p:txBody>
          <a:bodyPr anchor="ctr">
            <a:noAutofit/>
          </a:bodyPr>
          <a:lstStyle/>
          <a:p>
            <a:pPr algn="just"/>
            <a:r>
              <a:rPr lang="es-MX" sz="8800" dirty="0" smtClean="0">
                <a:solidFill>
                  <a:schemeClr val="tx1"/>
                </a:solidFill>
              </a:rPr>
              <a:t>No preguntas que el testigo no conoce.</a:t>
            </a:r>
          </a:p>
        </p:txBody>
      </p:sp>
    </p:spTree>
    <p:extLst>
      <p:ext uri="{BB962C8B-B14F-4D97-AF65-F5344CB8AC3E}">
        <p14:creationId xmlns="" xmlns:p14="http://schemas.microsoft.com/office/powerpoint/2010/main" val="912600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6389681"/>
          </a:xfrm>
        </p:spPr>
        <p:txBody>
          <a:bodyPr anchor="ctr">
            <a:noAutofit/>
          </a:bodyPr>
          <a:lstStyle/>
          <a:p>
            <a:pPr algn="just"/>
            <a:r>
              <a:rPr lang="es-MX" sz="8800" dirty="0" smtClean="0">
                <a:solidFill>
                  <a:schemeClr val="tx1"/>
                </a:solidFill>
              </a:rPr>
              <a:t>No preguntar un ¿por que? O un ¿Cómo?.</a:t>
            </a:r>
          </a:p>
        </p:txBody>
      </p:sp>
    </p:spTree>
    <p:extLst>
      <p:ext uri="{BB962C8B-B14F-4D97-AF65-F5344CB8AC3E}">
        <p14:creationId xmlns="" xmlns:p14="http://schemas.microsoft.com/office/powerpoint/2010/main" val="2828337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89689"/>
            <a:ext cx="8208912" cy="5976664"/>
          </a:xfrm>
        </p:spPr>
        <p:txBody>
          <a:bodyPr anchor="ctr">
            <a:noAutofit/>
          </a:bodyPr>
          <a:lstStyle/>
          <a:p>
            <a:pPr algn="just"/>
            <a:r>
              <a:rPr lang="es-MX" sz="8800" dirty="0" smtClean="0">
                <a:solidFill>
                  <a:schemeClr val="tx1"/>
                </a:solidFill>
              </a:rPr>
              <a:t>No pelear con el testigo.</a:t>
            </a:r>
          </a:p>
        </p:txBody>
      </p:sp>
    </p:spTree>
    <p:extLst>
      <p:ext uri="{BB962C8B-B14F-4D97-AF65-F5344CB8AC3E}">
        <p14:creationId xmlns="" xmlns:p14="http://schemas.microsoft.com/office/powerpoint/2010/main" val="3078994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89689"/>
            <a:ext cx="8208912" cy="5976664"/>
          </a:xfrm>
        </p:spPr>
        <p:txBody>
          <a:bodyPr anchor="ctr">
            <a:noAutofit/>
          </a:bodyPr>
          <a:lstStyle/>
          <a:p>
            <a:pPr algn="just"/>
            <a:r>
              <a:rPr lang="es-MX" sz="8800" dirty="0" smtClean="0">
                <a:solidFill>
                  <a:schemeClr val="tx1"/>
                </a:solidFill>
              </a:rPr>
              <a:t>No ir de pesca.</a:t>
            </a:r>
          </a:p>
        </p:txBody>
      </p:sp>
    </p:spTree>
    <p:extLst>
      <p:ext uri="{BB962C8B-B14F-4D97-AF65-F5344CB8AC3E}">
        <p14:creationId xmlns="" xmlns:p14="http://schemas.microsoft.com/office/powerpoint/2010/main" val="273220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89689"/>
            <a:ext cx="8208912" cy="5976664"/>
          </a:xfrm>
        </p:spPr>
        <p:txBody>
          <a:bodyPr anchor="ctr">
            <a:noAutofit/>
          </a:bodyPr>
          <a:lstStyle/>
          <a:p>
            <a:pPr algn="just"/>
            <a:r>
              <a:rPr lang="es-MX" sz="8800" dirty="0" smtClean="0">
                <a:solidFill>
                  <a:schemeClr val="tx1"/>
                </a:solidFill>
              </a:rPr>
              <a:t>Aquí el protagonista es el abogado.</a:t>
            </a:r>
          </a:p>
        </p:txBody>
      </p:sp>
    </p:spTree>
    <p:extLst>
      <p:ext uri="{BB962C8B-B14F-4D97-AF65-F5344CB8AC3E}">
        <p14:creationId xmlns="" xmlns:p14="http://schemas.microsoft.com/office/powerpoint/2010/main" val="686806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9766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68580" indent="0" algn="ctr">
              <a:buNone/>
            </a:pPr>
            <a:r>
              <a:rPr lang="es-MX" sz="9600" dirty="0" smtClean="0">
                <a:solidFill>
                  <a:schemeClr val="tx1"/>
                </a:solidFill>
              </a:rPr>
              <a:t>Preguntarnos</a:t>
            </a:r>
          </a:p>
        </p:txBody>
      </p:sp>
    </p:spTree>
    <p:extLst>
      <p:ext uri="{BB962C8B-B14F-4D97-AF65-F5344CB8AC3E}">
        <p14:creationId xmlns="" xmlns:p14="http://schemas.microsoft.com/office/powerpoint/2010/main" val="3816997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6048672"/>
          </a:xfrm>
        </p:spPr>
        <p:txBody>
          <a:bodyPr>
            <a:noAutofit/>
          </a:bodyPr>
          <a:lstStyle/>
          <a:p>
            <a:pPr algn="just"/>
            <a:r>
              <a:rPr lang="es-MX" sz="7200" dirty="0" smtClean="0"/>
              <a:t>Declarar </a:t>
            </a:r>
            <a:r>
              <a:rPr lang="es-MX" sz="7200" dirty="0"/>
              <a:t>la verdad de cuanto conozca y le sea preguntado</a:t>
            </a:r>
            <a:r>
              <a:rPr lang="es-MX" sz="7200" dirty="0" smtClean="0"/>
              <a:t>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976664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7200" dirty="0" smtClean="0">
                <a:solidFill>
                  <a:schemeClr val="tx1"/>
                </a:solidFill>
              </a:rPr>
              <a:t>a) El testigo ajeno debilito o perjudico mi teoría del caso</a:t>
            </a:r>
          </a:p>
        </p:txBody>
      </p:sp>
    </p:spTree>
    <p:extLst>
      <p:ext uri="{BB962C8B-B14F-4D97-AF65-F5344CB8AC3E}">
        <p14:creationId xmlns="" xmlns:p14="http://schemas.microsoft.com/office/powerpoint/2010/main" val="2117196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976664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8000" dirty="0" smtClean="0">
                <a:solidFill>
                  <a:schemeClr val="tx1"/>
                </a:solidFill>
              </a:rPr>
              <a:t>b) De 	que manera causo daño a mi teoría del caso.</a:t>
            </a:r>
          </a:p>
        </p:txBody>
      </p:sp>
    </p:spTree>
    <p:extLst>
      <p:ext uri="{BB962C8B-B14F-4D97-AF65-F5344CB8AC3E}">
        <p14:creationId xmlns="" xmlns:p14="http://schemas.microsoft.com/office/powerpoint/2010/main" val="3735735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976664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8800" dirty="0" smtClean="0">
                <a:solidFill>
                  <a:schemeClr val="tx1"/>
                </a:solidFill>
              </a:rPr>
              <a:t>c) Puedo aminorar el daño causado.</a:t>
            </a:r>
          </a:p>
        </p:txBody>
      </p:sp>
    </p:spTree>
    <p:extLst>
      <p:ext uri="{BB962C8B-B14F-4D97-AF65-F5344CB8AC3E}">
        <p14:creationId xmlns="" xmlns:p14="http://schemas.microsoft.com/office/powerpoint/2010/main" val="1276723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http://blogs.elcorreo.com/inakicerrajeria/files/juiciovistageneral20-1-09b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76"/>
            <a:ext cx="9143999" cy="6886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038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6048672"/>
          </a:xfrm>
        </p:spPr>
        <p:txBody>
          <a:bodyPr>
            <a:noAutofit/>
          </a:bodyPr>
          <a:lstStyle/>
          <a:p>
            <a:pPr algn="just"/>
            <a:r>
              <a:rPr lang="es-MX" sz="7200" dirty="0" smtClean="0"/>
              <a:t>Sin ocultar hechos, circunstancias o cualquier otra información.</a:t>
            </a:r>
            <a:endParaRPr lang="es-MX" sz="7200" b="1" dirty="0"/>
          </a:p>
        </p:txBody>
      </p:sp>
    </p:spTree>
    <p:extLst>
      <p:ext uri="{BB962C8B-B14F-4D97-AF65-F5344CB8AC3E}">
        <p14:creationId xmlns="" xmlns:p14="http://schemas.microsoft.com/office/powerpoint/2010/main" val="353436392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se1.mm.bing.net/th?id=JN.xY7m2Erz3phalrqi4ERthg&amp;pid=15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56650"/>
            <a:ext cx="9145666" cy="6805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149434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824536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_tradnl" sz="7200" dirty="0" smtClean="0"/>
              <a:t>¿Qué es lo que el testigo NO DEBE declarar?</a:t>
            </a:r>
            <a:br>
              <a:rPr lang="es-ES_tradnl" sz="7200" dirty="0" smtClean="0"/>
            </a:br>
            <a:r>
              <a:rPr lang="es-ES_tradnl" sz="7200" dirty="0" smtClean="0"/>
              <a:t>Art. 362 CNPP</a:t>
            </a:r>
            <a:endParaRPr lang="es-MX" sz="72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38884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6000" dirty="0"/>
              <a:t>D</a:t>
            </a:r>
            <a:r>
              <a:rPr lang="es-MX" sz="6000" dirty="0" smtClean="0"/>
              <a:t>eclarar </a:t>
            </a:r>
            <a:r>
              <a:rPr lang="es-MX" sz="6000" dirty="0"/>
              <a:t>sobre hechos por los que se le pueda fincar responsabilidad penal. </a:t>
            </a:r>
            <a:endParaRPr lang="es-MX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824536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_tradnl" sz="7200" dirty="0" smtClean="0"/>
              <a:t>¿Quiénes DEBEN guardar SECRETO declarar?</a:t>
            </a:r>
            <a:br>
              <a:rPr lang="es-ES_tradnl" sz="7200" dirty="0" smtClean="0"/>
            </a:br>
            <a:r>
              <a:rPr lang="es-ES_tradnl" sz="7200" dirty="0" smtClean="0"/>
              <a:t>Art. 362 CNPP</a:t>
            </a:r>
            <a:endParaRPr lang="es-MX" sz="7200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6024" y="332656"/>
            <a:ext cx="8820472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Tema: “</a:t>
            </a:r>
            <a:r>
              <a:rPr lang="es-ES_tradnl" sz="3600" b="1" dirty="0" smtClean="0"/>
              <a:t>TESTIMONIAL</a:t>
            </a:r>
            <a:r>
              <a:rPr lang="es-ES_tradnl" sz="3200" dirty="0" smtClean="0"/>
              <a:t>”</a:t>
            </a:r>
            <a:endParaRPr lang="es-MX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Resumen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1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r>
              <a:rPr lang="es-MX" sz="2800" dirty="0" smtClean="0">
                <a:latin typeface="Arial" pitchFamily="34" charset="0"/>
                <a:cs typeface="Arial" pitchFamily="34" charset="0"/>
              </a:rPr>
              <a:t>El presente trabajo muestra un estudio al Código Nacional de Procedimientos Penales, respecto a las reglas de la prueba testimonial y las técnicas de litigación del interrogatorio y contrainterrogatorio.</a:t>
            </a:r>
          </a:p>
          <a:p>
            <a:pPr marL="514350" indent="-514350"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1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>
                <a:latin typeface="Arial" pitchFamily="34" charset="0"/>
                <a:cs typeface="Arial" pitchFamily="34" charset="0"/>
              </a:rPr>
              <a:t>Palabras clave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Testimonial.</a:t>
            </a:r>
          </a:p>
          <a:p>
            <a:pPr algn="just">
              <a:buFont typeface="Arial" pitchFamily="34" charset="0"/>
              <a:buChar char="•"/>
            </a:pP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Teoría del caso</a:t>
            </a:r>
          </a:p>
          <a:p>
            <a:pPr algn="just">
              <a:buFont typeface="Arial" pitchFamily="34" charset="0"/>
              <a:buChar char="•"/>
            </a:pP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Interrogatorio.</a:t>
            </a:r>
          </a:p>
          <a:p>
            <a:pPr algn="just">
              <a:buFont typeface="Arial" pitchFamily="34" charset="0"/>
              <a:buChar char="•"/>
            </a:pP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Contrainterrogatorio.</a:t>
            </a:r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192" y="692696"/>
            <a:ext cx="8363272" cy="58326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No serán admisibles los  testimonios de personas que por su profesión u oficio deban guardar secreto profesional.</a:t>
            </a:r>
            <a:endParaRPr lang="es-MX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tse2.mm.bing.net/th?id=JN.5Nx8yQm9DhJETwo%2bJD0UUA&amp;pid=15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se4.mm.bing.net/th?id=JN.ntZGE6CivdK3UowduEaECg&amp;pid=15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8598"/>
            <a:ext cx="4572001" cy="3705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workshealthcare.files.wordpress.com/2013/05/doctor-and-patient-art-6b7bbfdda5c094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22449"/>
            <a:ext cx="4572000" cy="6946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824536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_tradnl" sz="7200" dirty="0" smtClean="0"/>
              <a:t>¿Quiénes están exentos de comparecer?</a:t>
            </a:r>
            <a:br>
              <a:rPr lang="es-ES_tradnl" sz="7200" dirty="0" smtClean="0"/>
            </a:br>
            <a:r>
              <a:rPr lang="es-ES_tradnl" sz="7200" dirty="0" smtClean="0"/>
              <a:t>Art. 365 CNPP</a:t>
            </a:r>
            <a:endParaRPr lang="es-MX" sz="7200" dirty="0"/>
          </a:p>
        </p:txBody>
      </p:sp>
    </p:spTree>
    <p:extLst>
      <p:ext uri="{BB962C8B-B14F-4D97-AF65-F5344CB8AC3E}">
        <p14:creationId xmlns="" xmlns:p14="http://schemas.microsoft.com/office/powerpoint/2010/main" val="214679932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865470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0879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idx="1"/>
          </p:nvPr>
        </p:nvSpPr>
        <p:spPr>
          <a:xfrm>
            <a:off x="395536" y="620688"/>
            <a:ext cx="8280920" cy="5832648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68580" indent="0" algn="ctr">
              <a:buNone/>
            </a:pPr>
            <a:r>
              <a:rPr lang="es-ES_tradnl" sz="7200" dirty="0" smtClean="0"/>
              <a:t>¿Quiénes están exentos de comparecer?</a:t>
            </a:r>
            <a:br>
              <a:rPr lang="es-ES_tradnl" sz="7200" dirty="0" smtClean="0"/>
            </a:br>
            <a:r>
              <a:rPr lang="es-ES_tradnl" sz="7200" dirty="0" smtClean="0"/>
              <a:t>Art. 366 CNPP</a:t>
            </a:r>
            <a:endParaRPr lang="es-MX" sz="7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08104" y="989112"/>
            <a:ext cx="3319537" cy="532859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buNone/>
            </a:pPr>
            <a:r>
              <a:rPr lang="es-MX" sz="6000" dirty="0" smtClean="0">
                <a:solidFill>
                  <a:schemeClr val="tx1"/>
                </a:solidFill>
              </a:rPr>
              <a:t>Asistidos con familiar</a:t>
            </a:r>
          </a:p>
        </p:txBody>
      </p:sp>
      <p:sp>
        <p:nvSpPr>
          <p:cNvPr id="15362" name="AutoShape 2" descr="data:image/jpeg;base64,/9j/4AAQSkZJRgABAQAAAQABAAD/2wCEAAkGBxQTEhUUExQUFBUXFRgUFBcVFxcUFBUVFBQWFxQWFhQYHCggGBolHBQUITEhJSkrLi4uFx8zODMsNygtLisBCgoKDg0OGxAQGywkHyQsLiwsLCwsLCwsLCwsLC8sLCwsLCwsLCwsLCwsLCwsLCwsLCwsLCwsLCwsLCwsLDcsLP/AABEIAQoAvQMBIgACEQEDEQH/xAAbAAABBQEBAAAAAAAAAAAAAAAEAQIDBQYHAP/EAEIQAAEDAgMEBwUHAgUEAwEAAAECAxEAIQQSMQVBUWEGBxMicXOyIzKBkaEUM0JScsHRFbE0U2Jj4SRDgpKD0vAW/8QAGgEAAgMBAQAAAAAAAAAAAAAAAwQBAgUABv/EADMRAAIBAgQDBwMDBAMAAAAAAAABAgMRBBIhMQUTcSIyM0FRgfAUNGEjkbEkocHhQmLx/9oADAMBAAIRAxEAPwC02mg9s75i/WaHzxVttFftXPMX6jQ1t4rLlDV2PT059lX9ARJ50/LIsYqR1AOgoHHF1CCpGU5bkKBMgbhBsa5J3sWk0lcNCaapuhdnYxTqEmEjNuE2jjNWDWH3nX5Coas7ERmnFS9SAqqNblFPoGh/j60KrC8IjxqJKVtAkZRe5Dmp6DVWvEulbiW20Et2OckFZibAbudOTiHcjSwyZUR2iSYLY361XJJeR3Ng9i5SKdUKHgTEcqet5KClJKZV7om5jWBUxdzmLNIpVShNRugiSACeGk/Gr5SuZLUjUvwpCqaG2Zi+2k5MqUmNZuKPVhxVZQknZnQqRkroFcTUJRRzjNxa1R/ZhOvxobg2FU0BkEaGmJnnR68GN5NQYtABCU6n51VwaLqSYOaSjhgxzprjCRpXZGjlNAgFdB6sfunvMHoFYMtjdW96sxDT3mD0Cj4VPmIR4l9u+qM3jcSO2dBt7VfrNNVxFe20xDrih/mLn/2NCYfEFPhUObjJphacFKmmvQJKeFQYp0BCsxAGUi/EjSiQAbpoLF4xCSEqMqNwkAqV4wBRo67FJ2y2egN0eeQlm6kiCZkxaaH2htdBUO9OYKCAohKO7qqd5NWGFxza1FA98CSlSSkxxgiil4ZChdKTGlharyazN2AKnJxST0MNs/bClMtDMjtEuKTlcJCVDcFE6bomtJ0exwWHE5S2pC4UJzJkie6f2qwd2c2QR2abmTYXPE1EMEEiEgAcAIFClVdrWC06Cum2B4rBNuuqKVlt1NiZAmw73hzoZ5ai2yVmSHsszZSQYkjf41eoZSdUgnmAaR0tZkoUEZiDlBG4axwosaqaBToPVp2/yUX2RLrr4cUEqmEZpGVOoKLgCvO4ZoYhntCFEtmFklOYiL62mtGrDJJkpSY0kC1I+whUZkpVGkgGPCozx9DuTJ7szmDe7XtQXUocC98hSUj3YExFX2fuiTNtdAba0isI2VZihJPGBPzp61IKsiikmJynUjwqHK9rF403FO7KjouQG17vaE60mIx2d9KEqARCtSUhaxuChrFW32Nv8iPkKReCbKQnImBcCLVfPG9ynKnkUblNjA422F9oVZHO9lP4CdDxivY/GKS2XUKVlWsISSSQlG9QHOrPFsqjs2205FAhRkAJn/TvqVxCEthKsoQBHegCI51Kml5EOm9dStxXaJSspcRBb7gKio5jGVQJ0mgujy1F1XaJcbXlByLVmT+tKudXaMC0EkBCcqhe1iKkbYSmcqQCd++OEmhymnfQJClJNO411yBQ6UzRQZqRKAKA4tjikkDoY41u+gCYacj849IrGKVF61/V27mbe8wekUbDpKaEeINug/YoMcmXXZ/zF+o1U4hjLcaVd4/71z9a/UaEWAdaFUhdhqE7JdCracIMiqnYOOC8U+lYh0ac0biD4RV1iGsp5VXYvZyFqC7pcT7q0HKscp3jkaHSqcu6YWtS5lpLyDcepKAXCAVJScvE2kgVXDajqcOnEEhQMFSIFkk/hOs+NFYfCpzBTiluKAKQVmQARB7ulP8A6Q2UhEq7OZyT3eQ4xypmnUg0LVIVL3WgwY11bxQhSEjIFiUk2URBjjQze3XA1mWi4cKHCgZoSPxBG+rBOCAd7QKVmIy7oy7hFNTsdIHdWsHP2kgiyog2iD4GiOUAfLqLzK7F7azsKcacTZYSSAQrKrik6GjXX1pdZSchzA96Lju86U7EbyuJMntFZlKsDIiIgQI5VL/T7oVnWSicswddZqqnAl06nqVWG227GJUrL7JZGh3CRHKim9rqU2w4An2uUKF7Zr2M1K5sZBLhlUOSVotlJIieNDtdHEgNp7V0hsygSBHAaf3qmaNy2SaiFtYtbhc7PKMhyjMPeV+wppxakvALSkQyVki6rfhk1KnZgC1KQtaCr38sQo8eR51J/ThnC5UYTkgwRl3gn96InC5XLUaBDtJfZB4hOUkd28hJVAvxp4xjinFoSEAJSFAmT72lqkGzU5Q2VKKAZCbcZidYqVGChalhRlQykQIAHuxUqUUc41WDYbaCltpVlAJUUqJPdTlJBPPTSq7aeM7XDPSAciwkEaG4ggHQ1Zf0cBKUhaoSrOJANzxEQajd2Kkhac6wFqzKFj3tZqU4Iq41WrDDtJWYttpkoQkkwTJIsm2njTMTtgoyZ0hrMjN7QEjNPuSP70UrZnf7RDikKICVEAQoDSQd9SO4CfxkynKoKAWDzg6HwqLwuXy1UifDOZkpJiSJsZHwO+nk1HhmEtoCE6JEUHjMVNhS05pDlOLe43GYmdK3PVefYveYPQK51E10jqzTDLvmD0CowrvVuA4krYZ9UU+PPtXPMX6jVc67enY7Ew87Nx2q/WagUoG9dKd2XpQaiuhKq40mhnGCN1F4NU1NizaquCkgim4uxUipELivOa02aBfKxi2YLSoGqfFZk4piVqIOa2ibRFqNbdINQ4vDLcdbcSUANkkAzJnWSNKbw9VPf0EsTSlbRehW7TxBSXUrzBZUOycBOVGmWY0ijdsty0VS4pWUZezJCU2ErtrxvU52cqHUgoKXTmOaZSSItx5VKjDupSUJKCjLlSTIUm0GRvphyjdNMVUJq6fsUO2MeC2xC3lpIMqZnOogC54b9aP2FjmyyMi1ESQS4e+DvCp4VKMC6yEBpSFJSDmCwQSSfeChp4UG3sZopPaoS4orU4TEAFdyEjhQKko2tcPShUTuke6T7QUhLSkqMF1CQAYTBNySNaG270iDTyg4lZQW5bKT7qr3IGlyLmisds1SkNtt9mhtCkqAUFE906Dlzqc4JQW4sBo9qkJcCgTBFrHeOVWjVjpdlalKbbstyB/HBWHQpwuLOTRkk5lR70jcKgwfSFBbYbQ4VKXIKoJWnLr3eNWeAwRaSG0dmUBMCRBCjqeY5VHh9gNtltSQkrQpSjKYCs/veFWjUVmmys4S0svLUI2ZtJlQV2alEgwvNOYEcQaOGJTQ2ztmJbLiiElTisyoEAcAONHhhPAUKbk5aMZhbLqhiVg6U4pp+UDlQ+LeyjnVW7LUsld6AuOf3Cq03p7q5pzDc0tKWZjSVkSYdma6F1dJhp3zB6RWEHdrd9XR9k75g9IprCL9RGfxPwH7GP2omHnfMX6zQZVWgx49q55i/UahCRwFDlR7TDU63YXQHwCTFOxZ7o8aJigcc5Jgbqs1lRC7TuBuGkmvGmzS0xqOiFIpyFU2kNVi7FpK4Yhy1SE1TY7azTAlxYTwH4j4Cstj+sIizLdvzL/+tO0ozmtBCvXp0u8zomtMLXCK5arps6qcyleCTA+lCOdIlKNs881GmvpL+Yg+JRWyOtPIMTUImubtbbXkJClg/qNOwfTF9BgkLH+u/wBRQ54N+TCU+KQekkdIQKnQKyuyumTSyA4OzJ36p+e6tTh3QoSCCDoQZB8KXdNw3HoVoVVeLJ0inGmA0x10CpzJIm12K64AJNU+JeJM0/EvzQ0UvOdxinCwrSJNW2Hw8DnUOAa30U48BVoJJXZWcm9EDvI71bjq+I7J2Pzj0isGvESa3HVx9075g9IpjCyTqCPEU/p37GYxuKKXnd47RfrNIMYk8qi2n9875i/WaDpV1ZKTHIU4uC6IsXsYkDWqsuEmnE1K2RyFc5OTLqKiiFNNNTKpi77qiSJTGTWU6TdLw3LbEKXvXqEngOJofpl0kyyyyb6OKHpT/NYMqp3DYRd6Zk47iFuxT/cmxGKWtRUtRUTqTUdMmnprRSsYbberPRUiEEV5Iq82FsJ/FkpYQFZRJkhI+Zrm7anWuLgxIiKM/p6DuvV9ger3Gkd8NtxoSqSfgmhdsbNVhSlLigTxFhuq0KkG7EOLtco3tnQCRTNlbfdwyu6ZTN0G6T/FWpUIkVRbZwwSZAsatUppotSquErp6nUNkbebxCMyTCo7yTqP+OdOeenWuQYfHLaWlSCUkfXkeIrpGw9qpxDYUmyhZafyn+Kx8VRcNVseiwGLVXsy3LAmnITTkNTU4aikrGlccnEECKHWqakIpoFS2cktyOK6B1a/dO+YPQKw6GidBW86u0w06P8AcHpFM4NPmIz+KNfTvqjG7TPtnfNX6zQ1F7UWntnbH71frNBFVLVFaTHaPcXRCxXlJrwVT6oFGJcqr6V7S7Fnue+sEJ5cTVg7a+7U1y/bO2VPPrVJyzlQOCRp8709hIZ5a7IzeI1uVT03ZSvgze/PjUJo3FAm5oMitY81e+ogpwNJXgK44naFdC6r9rNYcOrecS33kjvTpHIQK5yFGt31XlpZfadQFyErAIn3Teh1e6EpayOrY/pThmgO1dSmRmSLmQRINhXPesTFNYhntWFZshBVEixtobxWuaSy44psoBATlEg5YiCBI1qv6QNtNpDDTacqh3gfyndScJpO406WljkmExLjYzwch46HdRz20mnEESQeBo3pR2bSA0iCSASALIAOknfWSIp+E20KVaShKx5xU1ouhylNOByYQbLH5h/xrWdQL1eYTaqUJjKbVzipKzIhNwalHc7CkjKCm4IkcxQzjlZfoV0iLqVtH8EKTO9JsR860Thm4rHrrJJxPU4WfNpqYqaIYYmhUGrRhNqFBXDVHZDgIFavq/IyPR/mD0isbinoEVrOrVUtPeYPSKbw8v1UjOx8X9O30MdtP753zXPWaEij9qH2ztv+6v1mg5pCfeZqUu5Hohop6VUw0gqhcrOl2L7LCuEaq7g8VWrm+JwBSlO4xM8zWv6fvEhlsXlRWQLnuiNPiaCweHDwSgpmbAXm9oitjBwtTv6nnuJSU6uX0MkO8DxG6hlVs+kfQ9zDhTiT3UkC5utRuqBwHOsg6BTidzJtYimnppkURhcE45AQ2tU2EJMfPSpOGAVqerzFJbxgKl5AUKGhObS0jTxrNPYNxCsqkKCpiIm/KNav+huAWXu0PdShOpMXVZNUqWysLSjLOjqy1hPf7XtASMiQq99N+t6qNrOpDh7Q53AMobbggH/cc0T8JNYnZ+BWcW8e8EIUbCQJNwI+Z+NX/a5rAZRuv3j8I+dJOKhotzZoUed2puyRnOl4sFHWYtYAHcOVZYVqNulv7qSFEg3uJ3R86pXtkupBVkUpI1UAYE6TTdN2VpCGMpxc709gJIqTLRKNlv5SrsXMvEiP70MsKSSCCDwNj8qJdPYRcWldosujGN7HEtmbE5VeCrV1ZfCuIzXZtnvdo0hf5kA/Ss7iENVI3OD1LxcH1C8IiTRr+JCRxqvDxGlDLXSKnZaGvKGZ6j3npNb/AKsfunvMHoFc8Sma6N1biGnfMHpFHwfioS4p9s/Yxu0Ve3e81frNDqNGbSA7Z3zF+s0MCKVn3mO0n2I9EQGlpxNKKqXexielWIy4xsyAUtKUmdJJMDnWt6DxiUh9baQvQEDUnQgCwArG9LktnGoDubKWo7uoN4puK6UuNYbLh+4laihB/EhttKUW5kzW7Rj+jGx5TGT/AKiaNb1h4ReIADC0uBmQpKT3io6qI31ybEskEiIM3q/6O7acQ4FDvKOoOigOM761e0+irONT22HWGnYOZs7yOI1FSp5XZkugpU80TmWEbCnEJOhUEnwJg10rEYrKnskZUJRZICQYA1/esJtbZD2GcAcQUqEEH8Pjm0rx224TKoUeN+FTNOewKnaD7RoylwuJXmSEjNeIvpAi4tWn6NYBIbdBmV7xuvIEVRdG1ZmgVJBJvreCb66VtsJh0ttBZ1I1BhV9w4Uuqlp67GrWopYfNfV7AbeyEpT3yASR3U6qOgnfNA4xtMlIbUiNAQQSN5g3OhPwojCg9sDn91c5jf3b7qi29iVOLcVmgqAEk3yKEEAkcJ+dW5itaCt+SI0ZQnetLNpe2yKXHYZtyLJUq0E8L3g61X7GZezqCj3WycqVJlJm40I0orEbPbAQ+lYlIACZlISDGu48qpf/AOmKVqsVJPu7jaujGVrLUnEVactdFr+5fbQfcMiE6XseQ486oto4UrQrMDKRKSP4pXOk6VXKDPwjd/FC4nboUISgiREkmPGKtGMkCc6LptOVyhrq/Rdf/SNfpj5E1zAs5da6T0Zn7K1+mfmTVMb3F1I4T4r6FmozT0t0raKlCayT0IiBwroPV0PZO+YPSKwzagnnW46uVy28f9wegU1g1+qjN4o/6d+xi9oq9u75rnrNQGpNpK9u95rnrVUAFKz7zHqXcj0Q+KapNemlCqqEMV0ycLWKYdAzd0iOPL61ntpvF4oBTkCUQkJEQd/1itj06YPZNvIsppwGd4BtPzAqoxWylqRnQFqzDMlQYWn3oJVmIAOtbeFmuUjynEqeXEN+pR4xaAPZynKlJF75gLyfGrPo5jXXFELBMCy7hQ/8hV10Y6L4Z9zs3+2ZXAKJyEOH8YykkzV7tTq7ynK0/wBxUSoyFJM6ZU2yx9aLNJqxTDVuXK729DNdINuqQyppTnbBSSIWEqUg7oVrWDFdUHVGV6YpI/8AjMz4k6VzXamz14d1xl0QttWU/DeOREGrU45VYjE11UndKxrehjvswJ33+GlatKeClAbwDasL0LxF1JJHGK2ra7UjWups9PgVGrho31sPdQkJgfT+ar3CVLCTqQctyJAHvE7hy1p+Kfyp1gn5/AVQ7U2wlICSSFHeZnKZgD8v8A8ainFtlOIyUKdkC7bSgSlC03ucpUbxoZArKrF6LXiYOpJ4zM/8UITeafhGx5itNSY2KlQikKdKk3VcD5hm0AMvOBAHOun7JwuRltJ3ISPpXMNksdq82jWVifAQTXXkorNx0tom9wtXzT9hkVMhscaelIFNddAFhSFktWa7d9hHkpSNZradWZ9k95g9Irnzq5roPVn9y75g9IpnB25qsI8T+2fsYfaxh93zXPWaak2qTbKfbu+av1mh0mlp95jtLuR6IkNJXs1eoYQg2hhg62ts/iSU/S31oHobsVjF4UoWXEPMKLTkOL/8VZCYiLabqtTWb2rj3dn4j7WwElLoyPJUO6SDYmON707g57w9TJ4pQzRU15BuL6vnGlhxhaXClQIklDliPdNxOtXW1Ok3Z7goaEZ0gzvFjqKzWJ6yy6jL2K2yR3ihYJA/0FQt41nx0kCe6hnK2dQtXaXJuu41j5084yZl0pRbtNaHYOj22kPJlCwYjMJFuRrJdcGw0OIGMbKe0RCXQDdSNArmRb4UJgdmusximFBeYBSkgQlaN6bb/wC1bLCPtvtBaIyqkQYkHRSVDiDIokZWFZx7WhwvZDvZuJVNtDHA10ZlQyiqzpt0ODSS/hx3Zlxsfh/1pHDiKzGA2y4kQFzwmDVKlLmO6NXh/EI4aLjNaGr2k9lBUeFrTpr4WrnuNfK1qUd5+m76VcYjHOOA5l7oIHCq1WDOQrtExfUnlV6VJ09wHEMasTK0NkBV6nlNIsUYzRVLpopIpyASQBcmw8d1cclfY2fV1s+XFOnRCco/Ur/gV0Arqn6PbO7BhKD70Zl/qO6rArrExFTPUbPV4KhyqSi/cetdQOKpCqmxS7HRBXRerUexd8wegVz1oXronVuPZO+YPSKawfiozuKfbv2MdtVEvO+av1mq9c1Y7QV7d3zV+s0M43NLz7zG6XcXRA16eFUi00wVWwYlNQYzCJdQpCxKVCD+x+FSg0oNcm07oiSUlZnKtq7OVh3C2rTVCtxTu+NBrFdP21sxL6Mq/FKhqk8RXO9o4BxhWVY/Sr8KhxH8VsUK6qL8nncVh3Sf/UnwO3sSygNtvKSgaJEQJ8d1SNdJcUlSlIeUkqjNAABiwMR9ap88U4BRvB8aYyiDa8jTbA2tjMTiENKxLuU3XcQE79B8K6Avq8wCrw6hREkocIvvMERWA6t3cmLMxdBHxmutvYju2IB56CqyvHYHu9TIbX6CYNhpbq8RiAlCSYKk3O5IsNTasdsLYX2lDi1rLbLdkn8yzc66/CtZ0n2fi9oFCEI7NhJzFa5SFK5DVQAI+dCPbIcwrYacPdFwfwq4xFDdayHMLhedLKnYxeM2IoZ8kkJ4iCRxH8VSkVs8ZiRlJQRM84PGs9jkpKpSIJ1AuJ5USnNvcvisJCn3WV4RWy6F7CuH3Bb/ALYI3/mpnR/o0VQt0EDUJOp4TyratNxSuJxFlliHwGCvLmVCQKmvGnhFKU1mG8iIA16KlAr2WoJPJTAredW59k75g9IrAOK0Fb7q1+6d8wegU1g/FRn8U+2fsYraivbveav1mlaXam7V+/e81z1qqJlzdQJ95jdLw10RO4ih3EVOFV4iaoEuCGvJNTOIqMJriRRQ+LwKHUlK0hSTu/cHcammpAamMmndFJQUlZoyC+jBYcDjbacQ3vbWYWP0q0PxrQK2pg3my3AZWEkdm6nIrwSSIPzqxofF4Nt0Q4hKx/qE07DGNaSMyvwqEtYOxznFLOGxGZs21SRcEHdatVsfpMpSQ4/lyZ8jKVWStY1Wv/Qkbt5NNxfQ7DHRS2/BUpHwVVe90bbGUfarJnKCAYnXSmufCSM58Pqw3t+51Q41PZytYgDNmJCfEncgaQnWuedKumCFgobTm5q7qRzG8+NC/wBNaVAcxbiwm6RMAHiLVZYHZmFSZSEqVxUcx+tAc4LXcPSwtTyaRkMLgX8SYSgpRqSbJvzOtavY3RptnvHvr4nQfpFXaTSg0GpiZS0WhpUsFCLzSeZ+ogRTxSCvUs7jqQ6a8RSClqDhBSk16agWqoJQ2ZVXROrX7p3zB6BXPWxeuh9W/wB075g9IpvB+KjP4p9u+qMPtb797zXPWqhxU+1j7d7zXPWqqrE4ZxSwULygJIi5udDGnzoMleTGabtTT/CLLNT0rqtXhnClI7YgicxgSqfdJ5iokYVU/wCIWQALWFiTF6qofkvn/BdgzUak1VvYeEFKnlCVTMiYNgn5/WpWyMpSXlK71lGxBSdAd+ldlIz6haxQ63oqrxLMXD5IKlKF9yt0g6VR4/GkJDYWSRFxaw3GjU6GYWqYvJ5GlxO10ptqo6JGpqH7UtYlTgQOCIJtxO6sIpZSrNmVPGaX7RxPE6wL62FNxwyRnzx0mzR4zFpmASo8SZr2GUlUAwFJP/sDqPGqLCKRmB4X37qPKmdSOc314+NXdNLQAq0m7mk+0NKEEJ5fvFVOKKZlK0k89bVWu4gNqkJB3aaHfTPtKLQiOEDSqqlZhOdcLa2wtAkLlO/eL/2q1wnSVB945T9KzLikxASRpNqgU7eyf7VZ0YyOWJnTejNynb7U3Ud+42okbXavBJiTEEac6yGzMaRAKJ3CwrTYTEu29gfiRbju1vStSjGOw/QxUp+YaNpN5c0mMxRodQJ03iKc1tFtROUkwCo90iwqNzFrkDsNCDNiJIuU89KZ9rcJHsSATfSYOpI3maA4obVSV9/7DXdsoiwWbgDukSTpc0z+oKPusuHmbXjhwqeHpPcRAPdJN4GlNceenRITvvfS31ipyr0Ic36k2BxKlyFIKIi50Mi8cK6R1bfdO+YPSK5xgG3AD2hSTNss6ReZrpPVz9075g9Io2F8ZCnEn/Te6MJtUe3e81z1qqnx+FmCVqQE3sYn48audq/fvea561UBtTDNrSntNAbXi5oH/NjUfCXRFUWsP3SVm4j3yBA7wJjfren5MIJJULXPeNt0/WoM+FQbJCjySVG2k/AUZh8W2oApbtnyq7ugiQYjTd8aJJA4tfga67h5Cj3iBAUSTICuPKnKVh1IUrLKUnQg6qO5PAnfUrOLKgqGCkwSMybEg2Fr0z7a9H3G7UkARvt8/lVLeX+S6fT9isxnYKSVIQQUgEiIACo+cTVScA0qcoMgE6Ee7rWrSp1QCi1ElQIkG0dw/OoVHEG3ZIBtPeO83AteKPGplQrOkpb/AMGMKEEXBG8TTEsA6AkXi24a1vUZwgnsgVzcTYpv7v0pzKXSoZmUgHU5pi24R4CiLEgJYPX/AEYfAoMghtZnkYj5VbdsnLPZqmSMsD5+FqtnVP5e62hM8Tp4ioWdmvkyShNotf4xU81Pcr9NJaR/grCsqsWVQdTItwNQoacSPu5SdL1oVbNcKYLiAQqRAsRGhnW9Qu4Vwpy9qnUlRge7Gkbt965VUT9PJbmeU04oRkj409OzXLwBuifrV2dnkwe1gWiAOF786c3stOhfVyggfvVuaV+nvuVbezXRvQK0Gzg+BEtnhO4fvpQv2BACgp4kEpFyLEEEC2/SvfYAIJxCxAMGR8aFUlm3/gYpQyPT+SyUnEH8SBprut/M/KpB2mWJSFA3I3j9jpQL4QkhReUdCLgzJ1jhUfatFc5lm6nLTlECD40vb5YczfLk7xcHvPgeAEc9aiVhkKHffJ8CBIkWImm4NLBSohtSilJWcwuYJOvwNhSqxLAJ9j7pA0E3vYb4qxHUs8CgJSQFlYkmSc3wB3V0Tq3PsnfMHpFc22WQWwUpyAycpGnE10nq3+6d8wekVfDeML8Rt9M/Ywu1j7d7zXPWqh3HTlEJCjIsd4m8c6l2ufbvec561UEsEpMHKYMHgRvoEl2mNQd6aX4FzG8M5SE5otBOgSDGtqGOJeAUQ0QQUhIJmZ1MDhNTNvhVxiIIACtDJEyQDvJmldOaAHwCAJgJvr/e1WK3+aEYViD/AJY14mOHjTXMPiCMvaIE7wkyOY40q8IsEA4ggkiIibSbDmI+VQqwbYuX17vxCTl3VOnxEO7/APQlpl6QVOAJCrADUDWf4515TKhJU9GYFKNIEqkRx4VA+ywAjOuRKssqN5IKhbhSYg4fKglJUPdTE/m70+E13zY7y/2St4HKMv2g8d1jbSTyOtecSNPtJkgjVMG1/CoA9hvyEwJHdVpu8N9OU6z/AJCotHcN5JGld88iNPlxzWFMf4gkJgn3fd4E63pU4dGYuF8wSD7wCYvlSeV9KVLyLjsFwqAe5rHH5UqS2LBhQBIPu6m8fKob+aFkkvjPFlhSs2e4zr1sAr3jFCNFgE5VGCkJ3woRHC5g0ap0ZJQyc05SmIIBO+lQ+5uYtuuOf8CrJshxXxAwYYTKSk5e6smSZJsIGp3eFNDGGurKqAAIhQFzAIGszvqxW+5CcrQNjMqgJM2Tz4011bxy5UoG9UnQ3sPpUZn8Zzpx+Ir1Jw82bVrFgeMftSllsWDClZJAtbXQE86LyPne2nwventNvSMy0Raba8fCpzHKC9AZqTH/AE2kC5TYcqnS89FmQLR7wkf/AKakOHcI9+DnJFtE7knjavdg5lUC5cxBjSBeqXRfK/lhisS9H3KR4q52pFPOqFkJBm0ndxkc/pUf2VdgXVQOA/enDZg/O5v38RFd2Ud2rBuHQcozRO+NJ5V0Pq5TDTvmD0isAzEDfFudq6B1eK9k7+sekUXCeMKcS+3fsYPa6fbvea56zQhQIM3EHMOW+jts/wCIe81fqNQYff8ApNCavOwxB2pJ/gp2VMahoxBVdBiwJ379aRL7aohhRkW7kDlerhIryqjMWUdiq+1jMF/Z1ZrXi4GXjvjSpcG02THY5YvKhrI41Yg0vGoc9C6hqROYdEDupsZAjQnU0oQBuHyqSkNVu/UvlSECRwuf2p1eFeqLk6CAU8UgrxqCRihSgV415NcceCadFIK9XHCim0leSKlHMdNMNTtJHAUY22OA+VFjTzAJ1spVgU5NXHZDgPkKeWxGg+VGWG/IvLG+TRVthMjukyY7to5mtz1dz2TsiD2nGfwisu4gRoPlWt6Aj2bv6x6RTFKKUkv7mdiqjnTk76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3551" y="332656"/>
            <a:ext cx="3532386" cy="61926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 2" pitchFamily="18" charset="2"/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Victimas o testigos menores de edad.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4067944" y="3429000"/>
            <a:ext cx="1224136" cy="10081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8194" name="Picture 2" descr="http://diarioahora.pe/portal/images/sanmartin/05.03.15/Testigos_sin_rost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91"/>
          <a:stretch/>
        </p:blipFill>
        <p:spPr bwMode="auto">
          <a:xfrm>
            <a:off x="3669837" y="30563"/>
            <a:ext cx="2020349" cy="232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8064" y="989112"/>
            <a:ext cx="3995936" cy="532859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just">
              <a:buNone/>
            </a:pPr>
            <a:r>
              <a:rPr lang="es-MX" sz="4800" dirty="0" smtClean="0">
                <a:solidFill>
                  <a:schemeClr val="tx1"/>
                </a:solidFill>
              </a:rPr>
              <a:t>En donde se encuentren</a:t>
            </a:r>
          </a:p>
        </p:txBody>
      </p:sp>
      <p:sp>
        <p:nvSpPr>
          <p:cNvPr id="15362" name="AutoShape 2" descr="data:image/jpeg;base64,/9j/4AAQSkZJRgABAQAAAQABAAD/2wCEAAkGBxQTEhUUExQUFBUXFRgUFBcVFxcUFBUVFBQWFxQWFhQYHCggGBolHBQUITEhJSkrLi4uFx8zODMsNygtLisBCgoKDg0OGxAQGywkHyQsLiwsLCwsLCwsLCwsLC8sLCwsLCwsLCwsLCwsLCwsLCwsLCwsLCwsLCwsLCwsLDcsLP/AABEIAQoAvQMBIgACEQEDEQH/xAAbAAABBQEBAAAAAAAAAAAAAAAEAQIDBQYHAP/EAEIQAAEDAgMEBwUHAgUEAwEAAAECAxEAIQQSMQVBUWEGBxMicXOyIzKBkaEUM0JScsHRFbE0U2Jj4SRDgpKD0vAW/8QAGgEAAgMBAQAAAAAAAAAAAAAAAwQBAgUABv/EADMRAAIBAgQDBwMDBAMAAAAAAAABAgMRBBIhMQUTcSIyM0FRgfAUNGEjkbEkocHhQmLx/9oADAMBAAIRAxEAPwC02mg9s75i/WaHzxVttFftXPMX6jQ1t4rLlDV2PT059lX9ARJ50/LIsYqR1AOgoHHF1CCpGU5bkKBMgbhBsa5J3sWk0lcNCaapuhdnYxTqEmEjNuE2jjNWDWH3nX5Coas7ERmnFS9SAqqNblFPoGh/j60KrC8IjxqJKVtAkZRe5Dmp6DVWvEulbiW20Et2OckFZibAbudOTiHcjSwyZUR2iSYLY361XJJeR3Ng9i5SKdUKHgTEcqet5KClJKZV7om5jWBUxdzmLNIpVShNRugiSACeGk/Gr5SuZLUjUvwpCqaG2Zi+2k5MqUmNZuKPVhxVZQknZnQqRkroFcTUJRRzjNxa1R/ZhOvxobg2FU0BkEaGmJnnR68GN5NQYtABCU6n51VwaLqSYOaSjhgxzprjCRpXZGjlNAgFdB6sfunvMHoFYMtjdW96sxDT3mD0Cj4VPmIR4l9u+qM3jcSO2dBt7VfrNNVxFe20xDrih/mLn/2NCYfEFPhUObjJphacFKmmvQJKeFQYp0BCsxAGUi/EjSiQAbpoLF4xCSEqMqNwkAqV4wBRo67FJ2y2egN0eeQlm6kiCZkxaaH2htdBUO9OYKCAohKO7qqd5NWGFxza1FA98CSlSSkxxgiil4ZChdKTGlharyazN2AKnJxST0MNs/bClMtDMjtEuKTlcJCVDcFE6bomtJ0exwWHE5S2pC4UJzJkie6f2qwd2c2QR2abmTYXPE1EMEEiEgAcAIFClVdrWC06Cum2B4rBNuuqKVlt1NiZAmw73hzoZ5ai2yVmSHsszZSQYkjf41eoZSdUgnmAaR0tZkoUEZiDlBG4axwosaqaBToPVp2/yUX2RLrr4cUEqmEZpGVOoKLgCvO4ZoYhntCFEtmFklOYiL62mtGrDJJkpSY0kC1I+whUZkpVGkgGPCozx9DuTJ7szmDe7XtQXUocC98hSUj3YExFX2fuiTNtdAba0isI2VZihJPGBPzp61IKsiikmJynUjwqHK9rF403FO7KjouQG17vaE60mIx2d9KEqARCtSUhaxuChrFW32Nv8iPkKReCbKQnImBcCLVfPG9ynKnkUblNjA422F9oVZHO9lP4CdDxivY/GKS2XUKVlWsISSSQlG9QHOrPFsqjs2205FAhRkAJn/TvqVxCEthKsoQBHegCI51Kml5EOm9dStxXaJSspcRBb7gKio5jGVQJ0mgujy1F1XaJcbXlByLVmT+tKudXaMC0EkBCcqhe1iKkbYSmcqQCd++OEmhymnfQJClJNO411yBQ6UzRQZqRKAKA4tjikkDoY41u+gCYacj849IrGKVF61/V27mbe8wekUbDpKaEeINug/YoMcmXXZ/zF+o1U4hjLcaVd4/71z9a/UaEWAdaFUhdhqE7JdCracIMiqnYOOC8U+lYh0ac0biD4RV1iGsp5VXYvZyFqC7pcT7q0HKscp3jkaHSqcu6YWtS5lpLyDcepKAXCAVJScvE2kgVXDajqcOnEEhQMFSIFkk/hOs+NFYfCpzBTiluKAKQVmQARB7ulP8A6Q2UhEq7OZyT3eQ4xypmnUg0LVIVL3WgwY11bxQhSEjIFiUk2URBjjQze3XA1mWi4cKHCgZoSPxBG+rBOCAd7QKVmIy7oy7hFNTsdIHdWsHP2kgiyog2iD4GiOUAfLqLzK7F7azsKcacTZYSSAQrKrik6GjXX1pdZSchzA96Lju86U7EbyuJMntFZlKsDIiIgQI5VL/T7oVnWSicswddZqqnAl06nqVWG227GJUrL7JZGh3CRHKim9rqU2w4An2uUKF7Zr2M1K5sZBLhlUOSVotlJIieNDtdHEgNp7V0hsygSBHAaf3qmaNy2SaiFtYtbhc7PKMhyjMPeV+wppxakvALSkQyVki6rfhk1KnZgC1KQtaCr38sQo8eR51J/ThnC5UYTkgwRl3gn96InC5XLUaBDtJfZB4hOUkd28hJVAvxp4xjinFoSEAJSFAmT72lqkGzU5Q2VKKAZCbcZidYqVGChalhRlQykQIAHuxUqUUc41WDYbaCltpVlAJUUqJPdTlJBPPTSq7aeM7XDPSAciwkEaG4ggHQ1Zf0cBKUhaoSrOJANzxEQajd2Kkhac6wFqzKFj3tZqU4Iq41WrDDtJWYttpkoQkkwTJIsm2njTMTtgoyZ0hrMjN7QEjNPuSP70UrZnf7RDikKICVEAQoDSQd9SO4CfxkynKoKAWDzg6HwqLwuXy1UifDOZkpJiSJsZHwO+nk1HhmEtoCE6JEUHjMVNhS05pDlOLe43GYmdK3PVefYveYPQK51E10jqzTDLvmD0CowrvVuA4krYZ9UU+PPtXPMX6jVc67enY7Ew87Nx2q/WagUoG9dKd2XpQaiuhKq40mhnGCN1F4NU1NizaquCkgim4uxUipELivOa02aBfKxi2YLSoGqfFZk4piVqIOa2ibRFqNbdINQ4vDLcdbcSUANkkAzJnWSNKbw9VPf0EsTSlbRehW7TxBSXUrzBZUOycBOVGmWY0ijdsty0VS4pWUZezJCU2ErtrxvU52cqHUgoKXTmOaZSSItx5VKjDupSUJKCjLlSTIUm0GRvphyjdNMVUJq6fsUO2MeC2xC3lpIMqZnOogC54b9aP2FjmyyMi1ESQS4e+DvCp4VKMC6yEBpSFJSDmCwQSSfeChp4UG3sZopPaoS4orU4TEAFdyEjhQKko2tcPShUTuke6T7QUhLSkqMF1CQAYTBNySNaG270iDTyg4lZQW5bKT7qr3IGlyLmisds1SkNtt9mhtCkqAUFE906Dlzqc4JQW4sBo9qkJcCgTBFrHeOVWjVjpdlalKbbstyB/HBWHQpwuLOTRkk5lR70jcKgwfSFBbYbQ4VKXIKoJWnLr3eNWeAwRaSG0dmUBMCRBCjqeY5VHh9gNtltSQkrQpSjKYCs/veFWjUVmmys4S0svLUI2ZtJlQV2alEgwvNOYEcQaOGJTQ2ztmJbLiiElTisyoEAcAONHhhPAUKbk5aMZhbLqhiVg6U4pp+UDlQ+LeyjnVW7LUsld6AuOf3Cq03p7q5pzDc0tKWZjSVkSYdma6F1dJhp3zB6RWEHdrd9XR9k75g9IprCL9RGfxPwH7GP2omHnfMX6zQZVWgx49q55i/UahCRwFDlR7TDU63YXQHwCTFOxZ7o8aJigcc5Jgbqs1lRC7TuBuGkmvGmzS0xqOiFIpyFU2kNVi7FpK4Yhy1SE1TY7azTAlxYTwH4j4Cstj+sIizLdvzL/+tO0ozmtBCvXp0u8zomtMLXCK5arps6qcyleCTA+lCOdIlKNs881GmvpL+Yg+JRWyOtPIMTUImubtbbXkJClg/qNOwfTF9BgkLH+u/wBRQ54N+TCU+KQekkdIQKnQKyuyumTSyA4OzJ36p+e6tTh3QoSCCDoQZB8KXdNw3HoVoVVeLJ0inGmA0x10CpzJIm12K64AJNU+JeJM0/EvzQ0UvOdxinCwrSJNW2Hw8DnUOAa30U48BVoJJXZWcm9EDvI71bjq+I7J2Pzj0isGvESa3HVx9075g9IpjCyTqCPEU/p37GYxuKKXnd47RfrNIMYk8qi2n9875i/WaDpV1ZKTHIU4uC6IsXsYkDWqsuEmnE1K2RyFc5OTLqKiiFNNNTKpi77qiSJTGTWU6TdLw3LbEKXvXqEngOJofpl0kyyyyb6OKHpT/NYMqp3DYRd6Zk47iFuxT/cmxGKWtRUtRUTqTUdMmnprRSsYbberPRUiEEV5Iq82FsJ/FkpYQFZRJkhI+Zrm7anWuLgxIiKM/p6DuvV9ger3Gkd8NtxoSqSfgmhdsbNVhSlLigTxFhuq0KkG7EOLtco3tnQCRTNlbfdwyu6ZTN0G6T/FWpUIkVRbZwwSZAsatUppotSquErp6nUNkbebxCMyTCo7yTqP+OdOeenWuQYfHLaWlSCUkfXkeIrpGw9qpxDYUmyhZafyn+Kx8VRcNVseiwGLVXsy3LAmnITTkNTU4aikrGlccnEECKHWqakIpoFS2cktyOK6B1a/dO+YPQKw6GidBW86u0w06P8AcHpFM4NPmIz+KNfTvqjG7TPtnfNX6zQ1F7UWntnbH71frNBFVLVFaTHaPcXRCxXlJrwVT6oFGJcqr6V7S7Fnue+sEJ5cTVg7a+7U1y/bO2VPPrVJyzlQOCRp8709hIZ5a7IzeI1uVT03ZSvgze/PjUJo3FAm5oMitY81e+ogpwNJXgK44naFdC6r9rNYcOrecS33kjvTpHIQK5yFGt31XlpZfadQFyErAIn3Teh1e6EpayOrY/pThmgO1dSmRmSLmQRINhXPesTFNYhntWFZshBVEixtobxWuaSy44psoBATlEg5YiCBI1qv6QNtNpDDTacqh3gfyndScJpO406WljkmExLjYzwch46HdRz20mnEESQeBo3pR2bSA0iCSASALIAOknfWSIp+E20KVaShKx5xU1ouhylNOByYQbLH5h/xrWdQL1eYTaqUJjKbVzipKzIhNwalHc7CkjKCm4IkcxQzjlZfoV0iLqVtH8EKTO9JsR860Thm4rHrrJJxPU4WfNpqYqaIYYmhUGrRhNqFBXDVHZDgIFavq/IyPR/mD0isbinoEVrOrVUtPeYPSKbw8v1UjOx8X9O30MdtP753zXPWaEij9qH2ztv+6v1mg5pCfeZqUu5Hohop6VUw0gqhcrOl2L7LCuEaq7g8VWrm+JwBSlO4xM8zWv6fvEhlsXlRWQLnuiNPiaCweHDwSgpmbAXm9oitjBwtTv6nnuJSU6uX0MkO8DxG6hlVs+kfQ9zDhTiT3UkC5utRuqBwHOsg6BTidzJtYimnppkURhcE45AQ2tU2EJMfPSpOGAVqerzFJbxgKl5AUKGhObS0jTxrNPYNxCsqkKCpiIm/KNav+huAWXu0PdShOpMXVZNUqWysLSjLOjqy1hPf7XtASMiQq99N+t6qNrOpDh7Q53AMobbggH/cc0T8JNYnZ+BWcW8e8EIUbCQJNwI+Z+NX/a5rAZRuv3j8I+dJOKhotzZoUed2puyRnOl4sFHWYtYAHcOVZYVqNulv7qSFEg3uJ3R86pXtkupBVkUpI1UAYE6TTdN2VpCGMpxc709gJIqTLRKNlv5SrsXMvEiP70MsKSSCCDwNj8qJdPYRcWldosujGN7HEtmbE5VeCrV1ZfCuIzXZtnvdo0hf5kA/Ss7iENVI3OD1LxcH1C8IiTRr+JCRxqvDxGlDLXSKnZaGvKGZ6j3npNb/AKsfunvMHoFc8Sma6N1biGnfMHpFHwfioS4p9s/Yxu0Ve3e81frNDqNGbSA7Z3zF+s0MCKVn3mO0n2I9EQGlpxNKKqXexielWIy4xsyAUtKUmdJJMDnWt6DxiUh9baQvQEDUnQgCwArG9LktnGoDubKWo7uoN4puK6UuNYbLh+4laihB/EhttKUW5kzW7Rj+jGx5TGT/AKiaNb1h4ReIADC0uBmQpKT3io6qI31ybEskEiIM3q/6O7acQ4FDvKOoOigOM761e0+irONT22HWGnYOZs7yOI1FSp5XZkugpU80TmWEbCnEJOhUEnwJg10rEYrKnskZUJRZICQYA1/esJtbZD2GcAcQUqEEH8Pjm0rx224TKoUeN+FTNOewKnaD7RoylwuJXmSEjNeIvpAi4tWn6NYBIbdBmV7xuvIEVRdG1ZmgVJBJvreCb66VtsJh0ttBZ1I1BhV9w4Uuqlp67GrWopYfNfV7AbeyEpT3yASR3U6qOgnfNA4xtMlIbUiNAQQSN5g3OhPwojCg9sDn91c5jf3b7qi29iVOLcVmgqAEk3yKEEAkcJ+dW5itaCt+SI0ZQnetLNpe2yKXHYZtyLJUq0E8L3g61X7GZezqCj3WycqVJlJm40I0orEbPbAQ+lYlIACZlISDGu48qpf/AOmKVqsVJPu7jaujGVrLUnEVactdFr+5fbQfcMiE6XseQ486oto4UrQrMDKRKSP4pXOk6VXKDPwjd/FC4nboUISgiREkmPGKtGMkCc6LptOVyhrq/Rdf/SNfpj5E1zAs5da6T0Zn7K1+mfmTVMb3F1I4T4r6FmozT0t0raKlCayT0IiBwroPV0PZO+YPSKwzagnnW46uVy28f9wegU1g1+qjN4o/6d+xi9oq9u75rnrNQGpNpK9u95rnrVUAFKz7zHqXcj0Q+KapNemlCqqEMV0ycLWKYdAzd0iOPL61ntpvF4oBTkCUQkJEQd/1itj06YPZNvIsppwGd4BtPzAqoxWylqRnQFqzDMlQYWn3oJVmIAOtbeFmuUjynEqeXEN+pR4xaAPZynKlJF75gLyfGrPo5jXXFELBMCy7hQ/8hV10Y6L4Z9zs3+2ZXAKJyEOH8YykkzV7tTq7ynK0/wBxUSoyFJM6ZU2yx9aLNJqxTDVuXK729DNdINuqQyppTnbBSSIWEqUg7oVrWDFdUHVGV6YpI/8AjMz4k6VzXamz14d1xl0QttWU/DeOREGrU45VYjE11UndKxrehjvswJ33+GlatKeClAbwDasL0LxF1JJHGK2ra7UjWups9PgVGrho31sPdQkJgfT+ar3CVLCTqQctyJAHvE7hy1p+Kfyp1gn5/AVQ7U2wlICSSFHeZnKZgD8v8A8ainFtlOIyUKdkC7bSgSlC03ucpUbxoZArKrF6LXiYOpJ4zM/8UITeafhGx5itNSY2KlQikKdKk3VcD5hm0AMvOBAHOun7JwuRltJ3ISPpXMNksdq82jWVifAQTXXkorNx0tom9wtXzT9hkVMhscaelIFNddAFhSFktWa7d9hHkpSNZradWZ9k95g9Irnzq5roPVn9y75g9IpnB25qsI8T+2fsYfaxh93zXPWaak2qTbKfbu+av1mh0mlp95jtLuR6IkNJXs1eoYQg2hhg62ts/iSU/S31oHobsVjF4UoWXEPMKLTkOL/8VZCYiLabqtTWb2rj3dn4j7WwElLoyPJUO6SDYmON707g57w9TJ4pQzRU15BuL6vnGlhxhaXClQIklDliPdNxOtXW1Ok3Z7goaEZ0gzvFjqKzWJ6yy6jL2K2yR3ihYJA/0FQt41nx0kCe6hnK2dQtXaXJuu41j5084yZl0pRbtNaHYOj22kPJlCwYjMJFuRrJdcGw0OIGMbKe0RCXQDdSNArmRb4UJgdmusximFBeYBSkgQlaN6bb/wC1bLCPtvtBaIyqkQYkHRSVDiDIokZWFZx7WhwvZDvZuJVNtDHA10ZlQyiqzpt0ODSS/hx3Zlxsfh/1pHDiKzGA2y4kQFzwmDVKlLmO6NXh/EI4aLjNaGr2k9lBUeFrTpr4WrnuNfK1qUd5+m76VcYjHOOA5l7oIHCq1WDOQrtExfUnlV6VJ09wHEMasTK0NkBV6nlNIsUYzRVLpopIpyASQBcmw8d1cclfY2fV1s+XFOnRCco/Ur/gV0Arqn6PbO7BhKD70Zl/qO6rArrExFTPUbPV4KhyqSi/cetdQOKpCqmxS7HRBXRerUexd8wegVz1oXronVuPZO+YPSKawfiozuKfbv2MdtVEvO+av1mq9c1Y7QV7d3zV+s0M43NLz7zG6XcXRA16eFUi00wVWwYlNQYzCJdQpCxKVCD+x+FSg0oNcm07oiSUlZnKtq7OVh3C2rTVCtxTu+NBrFdP21sxL6Mq/FKhqk8RXO9o4BxhWVY/Sr8KhxH8VsUK6qL8nncVh3Sf/UnwO3sSygNtvKSgaJEQJ8d1SNdJcUlSlIeUkqjNAABiwMR9ap88U4BRvB8aYyiDa8jTbA2tjMTiENKxLuU3XcQE79B8K6Avq8wCrw6hREkocIvvMERWA6t3cmLMxdBHxmutvYju2IB56CqyvHYHu9TIbX6CYNhpbq8RiAlCSYKk3O5IsNTasdsLYX2lDi1rLbLdkn8yzc66/CtZ0n2fi9oFCEI7NhJzFa5SFK5DVQAI+dCPbIcwrYacPdFwfwq4xFDdayHMLhedLKnYxeM2IoZ8kkJ4iCRxH8VSkVs8ZiRlJQRM84PGs9jkpKpSIJ1AuJ5USnNvcvisJCn3WV4RWy6F7CuH3Bb/ALYI3/mpnR/o0VQt0EDUJOp4TyratNxSuJxFlliHwGCvLmVCQKmvGnhFKU1mG8iIA16KlAr2WoJPJTAredW59k75g9IrAOK0Fb7q1+6d8wegU1g/FRn8U+2fsYraivbveav1mlaXam7V+/e81z1qqJlzdQJ95jdLw10RO4ih3EVOFV4iaoEuCGvJNTOIqMJriRRQ+LwKHUlK0hSTu/cHcammpAamMmndFJQUlZoyC+jBYcDjbacQ3vbWYWP0q0PxrQK2pg3my3AZWEkdm6nIrwSSIPzqxofF4Nt0Q4hKx/qE07DGNaSMyvwqEtYOxznFLOGxGZs21SRcEHdatVsfpMpSQ4/lyZ8jKVWStY1Wv/Qkbt5NNxfQ7DHRS2/BUpHwVVe90bbGUfarJnKCAYnXSmufCSM58Pqw3t+51Q41PZytYgDNmJCfEncgaQnWuedKumCFgobTm5q7qRzG8+NC/wBNaVAcxbiwm6RMAHiLVZYHZmFSZSEqVxUcx+tAc4LXcPSwtTyaRkMLgX8SYSgpRqSbJvzOtavY3RptnvHvr4nQfpFXaTSg0GpiZS0WhpUsFCLzSeZ+ogRTxSCvUs7jqQ6a8RSClqDhBSk16agWqoJQ2ZVXROrX7p3zB6BXPWxeuh9W/wB075g9IpvB+KjP4p9u+qMPtb797zXPWqhxU+1j7d7zXPWqqrE4ZxSwULygJIi5udDGnzoMleTGabtTT/CLLNT0rqtXhnClI7YgicxgSqfdJ5iokYVU/wCIWQALWFiTF6qofkvn/BdgzUak1VvYeEFKnlCVTMiYNgn5/WpWyMpSXlK71lGxBSdAd+ldlIz6haxQ63oqrxLMXD5IKlKF9yt0g6VR4/GkJDYWSRFxaw3GjU6GYWqYvJ5GlxO10ptqo6JGpqH7UtYlTgQOCIJtxO6sIpZSrNmVPGaX7RxPE6wL62FNxwyRnzx0mzR4zFpmASo8SZr2GUlUAwFJP/sDqPGqLCKRmB4X37qPKmdSOc314+NXdNLQAq0m7mk+0NKEEJ5fvFVOKKZlK0k89bVWu4gNqkJB3aaHfTPtKLQiOEDSqqlZhOdcLa2wtAkLlO/eL/2q1wnSVB945T9KzLikxASRpNqgU7eyf7VZ0YyOWJnTejNynb7U3Ud+42okbXavBJiTEEac6yGzMaRAKJ3CwrTYTEu29gfiRbju1vStSjGOw/QxUp+YaNpN5c0mMxRodQJ03iKc1tFtROUkwCo90iwqNzFrkDsNCDNiJIuU89KZ9rcJHsSATfSYOpI3maA4obVSV9/7DXdsoiwWbgDukSTpc0z+oKPusuHmbXjhwqeHpPcRAPdJN4GlNceenRITvvfS31ipyr0Ic36k2BxKlyFIKIi50Mi8cK6R1bfdO+YPSK5xgG3AD2hSTNss6ReZrpPVz9075g9Io2F8ZCnEn/Te6MJtUe3e81z1qqnx+FmCVqQE3sYn48audq/fvea561UBtTDNrSntNAbXi5oH/NjUfCXRFUWsP3SVm4j3yBA7wJjfren5MIJJULXPeNt0/WoM+FQbJCjySVG2k/AUZh8W2oApbtnyq7ugiQYjTd8aJJA4tfga67h5Cj3iBAUSTICuPKnKVh1IUrLKUnQg6qO5PAnfUrOLKgqGCkwSMybEg2Fr0z7a9H3G7UkARvt8/lVLeX+S6fT9isxnYKSVIQQUgEiIACo+cTVScA0qcoMgE6Ee7rWrSp1QCi1ElQIkG0dw/OoVHEG3ZIBtPeO83AteKPGplQrOkpb/AMGMKEEXBG8TTEsA6AkXi24a1vUZwgnsgVzcTYpv7v0pzKXSoZmUgHU5pi24R4CiLEgJYPX/AEYfAoMghtZnkYj5VbdsnLPZqmSMsD5+FqtnVP5e62hM8Tp4ioWdmvkyShNotf4xU81Pcr9NJaR/grCsqsWVQdTItwNQoacSPu5SdL1oVbNcKYLiAQqRAsRGhnW9Qu4Vwpy9qnUlRge7Gkbt965VUT9PJbmeU04oRkj409OzXLwBuifrV2dnkwe1gWiAOF786c3stOhfVyggfvVuaV+nvuVbezXRvQK0Gzg+BEtnhO4fvpQv2BACgp4kEpFyLEEEC2/SvfYAIJxCxAMGR8aFUlm3/gYpQyPT+SyUnEH8SBprut/M/KpB2mWJSFA3I3j9jpQL4QkhReUdCLgzJ1jhUfatFc5lm6nLTlECD40vb5YczfLk7xcHvPgeAEc9aiVhkKHffJ8CBIkWImm4NLBSohtSilJWcwuYJOvwNhSqxLAJ9j7pA0E3vYb4qxHUs8CgJSQFlYkmSc3wB3V0Tq3PsnfMHpFc22WQWwUpyAycpGnE10nq3+6d8wekVfDeML8Rt9M/Ywu1j7d7zXPWqh3HTlEJCjIsd4m8c6l2ufbvec561UEsEpMHKYMHgRvoEl2mNQd6aX4FzG8M5SE5otBOgSDGtqGOJeAUQ0QQUhIJmZ1MDhNTNvhVxiIIACtDJEyQDvJmldOaAHwCAJgJvr/e1WK3+aEYViD/AJY14mOHjTXMPiCMvaIE7wkyOY40q8IsEA4ggkiIibSbDmI+VQqwbYuX17vxCTl3VOnxEO7/APQlpl6QVOAJCrADUDWf4515TKhJU9GYFKNIEqkRx4VA+ywAjOuRKssqN5IKhbhSYg4fKglJUPdTE/m70+E13zY7y/2St4HKMv2g8d1jbSTyOtecSNPtJkgjVMG1/CoA9hvyEwJHdVpu8N9OU6z/AJCotHcN5JGld88iNPlxzWFMf4gkJgn3fd4E63pU4dGYuF8wSD7wCYvlSeV9KVLyLjsFwqAe5rHH5UqS2LBhQBIPu6m8fKob+aFkkvjPFlhSs2e4zr1sAr3jFCNFgE5VGCkJ3woRHC5g0ap0ZJQyc05SmIIBO+lQ+5uYtuuOf8CrJshxXxAwYYTKSk5e6smSZJsIGp3eFNDGGurKqAAIhQFzAIGszvqxW+5CcrQNjMqgJM2Tz4011bxy5UoG9UnQ3sPpUZn8Zzpx+Ir1Jw82bVrFgeMftSllsWDClZJAtbXQE86LyPne2nwventNvSMy0Raba8fCpzHKC9AZqTH/AE2kC5TYcqnS89FmQLR7wkf/AKakOHcI9+DnJFtE7knjavdg5lUC5cxBjSBeqXRfK/lhisS9H3KR4q52pFPOqFkJBm0ndxkc/pUf2VdgXVQOA/enDZg/O5v38RFd2Ud2rBuHQcozRO+NJ5V0Pq5TDTvmD0isAzEDfFudq6B1eK9k7+sekUXCeMKcS+3fsYPa6fbvea56zQhQIM3EHMOW+jts/wCIe81fqNQYff8ApNCavOwxB2pJ/gp2VMahoxBVdBiwJ379aRL7aohhRkW7kDlerhIryqjMWUdiq+1jMF/Z1ZrXi4GXjvjSpcG02THY5YvKhrI41Yg0vGoc9C6hqROYdEDupsZAjQnU0oQBuHyqSkNVu/UvlSECRwuf2p1eFeqLk6CAU8UgrxqCRihSgV415NcceCadFIK9XHCim0leSKlHMdNMNTtJHAUY22OA+VFjTzAJ1spVgU5NXHZDgPkKeWxGg+VGWG/IvLG+TRVthMjukyY7to5mtz1dz2TsiD2nGfwisu4gRoPlWt6Aj2bv6x6RTFKKUkv7mdiqjnTk76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3551" y="332656"/>
            <a:ext cx="3532386" cy="61926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s-MX" sz="4800" dirty="0">
                <a:solidFill>
                  <a:schemeClr val="tx1"/>
                </a:solidFill>
              </a:rPr>
              <a:t>Si la victima estuviere en </a:t>
            </a:r>
            <a:r>
              <a:rPr lang="es-MX" sz="4800" dirty="0" smtClean="0">
                <a:solidFill>
                  <a:schemeClr val="tx1"/>
                </a:solidFill>
              </a:rPr>
              <a:t>algún </a:t>
            </a:r>
            <a:r>
              <a:rPr lang="es-MX" sz="4800" dirty="0">
                <a:solidFill>
                  <a:schemeClr val="tx1"/>
                </a:solidFill>
              </a:rPr>
              <a:t>otro lugar o no le es posible asistir</a:t>
            </a:r>
            <a:r>
              <a:rPr lang="es-MX" sz="4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3995937" y="3429000"/>
            <a:ext cx="1224136" cy="10081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9218" name="Picture 2" descr="http://www.lmcipolletti.com.ar/advf/imagenes/2015/8/55c223a57faef5.66061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-27384"/>
            <a:ext cx="5180619" cy="2627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6415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272808" cy="4392488"/>
          </a:xfr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MX" sz="8800" dirty="0" smtClean="0">
                <a:solidFill>
                  <a:schemeClr val="tx1"/>
                </a:solidFill>
              </a:rPr>
              <a:t>TEORIA DEL CASO.</a:t>
            </a:r>
            <a:endParaRPr lang="es-MX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43924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MX" sz="8800" dirty="0">
                <a:solidFill>
                  <a:schemeClr val="tx1"/>
                </a:solidFill>
              </a:rPr>
              <a:t>C</a:t>
            </a:r>
            <a:r>
              <a:rPr lang="es-MX" sz="8800" dirty="0" smtClean="0">
                <a:solidFill>
                  <a:schemeClr val="tx1"/>
                </a:solidFill>
              </a:rPr>
              <a:t>oncepto.</a:t>
            </a:r>
            <a:endParaRPr lang="es-MX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0926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923909"/>
          </a:xfrm>
        </p:spPr>
        <p:txBody>
          <a:bodyPr>
            <a:noAutofit/>
          </a:bodyPr>
          <a:lstStyle/>
          <a:p>
            <a:pPr algn="just"/>
            <a:r>
              <a:rPr lang="es-MX" sz="7200" dirty="0" smtClean="0">
                <a:solidFill>
                  <a:schemeClr val="tx1"/>
                </a:solidFill>
              </a:rPr>
              <a:t>Planteamiento que la acusación o la defensa hacen.</a:t>
            </a:r>
            <a:endParaRPr lang="es-MX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8281" y="332656"/>
            <a:ext cx="8676207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Topic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  “</a:t>
            </a:r>
            <a:r>
              <a:rPr lang="es-MX" sz="3600" b="1" dirty="0" smtClean="0"/>
              <a:t>TESTIMONY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just"/>
            <a:endParaRPr lang="es-MX" sz="11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Abstract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 smtClean="0"/>
              <a:t>This paper presents a study of the National Code of Criminal Procedure, regarding the rules of testimony and litigation techniques of interrogation and cross-examination.</a:t>
            </a:r>
            <a:endParaRPr lang="es-MX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2800" b="1" dirty="0" err="1" smtClean="0">
                <a:latin typeface="Arial" pitchFamily="34" charset="0"/>
                <a:cs typeface="Arial" pitchFamily="34" charset="0"/>
              </a:rPr>
              <a:t>keywords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es-MX" sz="3600" dirty="0" err="1" smtClean="0">
                <a:latin typeface="+mj-lt"/>
                <a:cs typeface="Arial" pitchFamily="34" charset="0"/>
              </a:rPr>
              <a:t>Testimony</a:t>
            </a:r>
            <a:endParaRPr lang="es-MX" sz="3600" dirty="0"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Theory of the case.</a:t>
            </a: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Interrogation. </a:t>
            </a:r>
          </a:p>
          <a:p>
            <a:pPr algn="just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Cross-examination.</a:t>
            </a:r>
            <a:endParaRPr lang="es-MX" sz="36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923909"/>
          </a:xfrm>
        </p:spPr>
        <p:txBody>
          <a:bodyPr>
            <a:noAutofit/>
          </a:bodyPr>
          <a:lstStyle/>
          <a:p>
            <a:pPr algn="just"/>
            <a:r>
              <a:rPr lang="es-MX" sz="8000" dirty="0" smtClean="0">
                <a:solidFill>
                  <a:schemeClr val="tx1"/>
                </a:solidFill>
              </a:rPr>
              <a:t>Sobre los hechos penalmente relevantes.</a:t>
            </a:r>
            <a:endParaRPr lang="es-MX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5955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923909"/>
          </a:xfrm>
        </p:spPr>
        <p:txBody>
          <a:bodyPr>
            <a:noAutofit/>
          </a:bodyPr>
          <a:lstStyle/>
          <a:p>
            <a:pPr algn="just"/>
            <a:r>
              <a:rPr lang="es-MX" sz="8800" dirty="0">
                <a:solidFill>
                  <a:schemeClr val="tx1"/>
                </a:solidFill>
              </a:rPr>
              <a:t>S</a:t>
            </a:r>
            <a:r>
              <a:rPr lang="es-MX" sz="8800" dirty="0" smtClean="0">
                <a:solidFill>
                  <a:schemeClr val="tx1"/>
                </a:solidFill>
              </a:rPr>
              <a:t>obre las pruebas que los sustentan.</a:t>
            </a:r>
            <a:endParaRPr lang="es-MX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772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923909"/>
          </a:xfrm>
        </p:spPr>
        <p:txBody>
          <a:bodyPr>
            <a:noAutofit/>
          </a:bodyPr>
          <a:lstStyle/>
          <a:p>
            <a:pPr algn="just"/>
            <a:r>
              <a:rPr lang="es-MX" sz="7200" dirty="0">
                <a:solidFill>
                  <a:schemeClr val="tx1"/>
                </a:solidFill>
              </a:rPr>
              <a:t>S</a:t>
            </a:r>
            <a:r>
              <a:rPr lang="es-MX" sz="7200" dirty="0" smtClean="0">
                <a:solidFill>
                  <a:schemeClr val="tx1"/>
                </a:solidFill>
              </a:rPr>
              <a:t>obre los fundamentos jurídicos que lo apoyan.</a:t>
            </a:r>
            <a:endParaRPr lang="es-MX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732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439248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MX" sz="8800" dirty="0" smtClean="0">
                <a:solidFill>
                  <a:schemeClr val="bg1"/>
                </a:solidFill>
              </a:rPr>
              <a:t>Elementos.</a:t>
            </a:r>
            <a:endParaRPr lang="es-MX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331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475252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13800" dirty="0" smtClean="0"/>
              <a:t>1.</a:t>
            </a:r>
            <a:br>
              <a:rPr lang="es-MX" sz="13800" dirty="0" smtClean="0"/>
            </a:br>
            <a:r>
              <a:rPr lang="es-MX" sz="13800" dirty="0" smtClean="0"/>
              <a:t>Jurídico.</a:t>
            </a:r>
            <a:endParaRPr lang="es-MX" sz="13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256584"/>
          </a:xfrm>
        </p:spPr>
        <p:txBody>
          <a:bodyPr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Nuestra teoría del caso se debe ajustar a las disposiciones jurídicas, tanto sustantivas como adjetivas.</a:t>
            </a:r>
            <a:endParaRPr lang="es-MX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982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256584"/>
          </a:xfrm>
        </p:spPr>
        <p:txBody>
          <a:bodyPr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Ya si se es MP debe desglosar cada elemento y encuadrarlo con lo que la norma establece.</a:t>
            </a:r>
            <a:endParaRPr lang="es-MX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376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256584"/>
          </a:xfrm>
        </p:spPr>
        <p:txBody>
          <a:bodyPr>
            <a:noAutofit/>
          </a:bodyPr>
          <a:lstStyle/>
          <a:p>
            <a:pPr algn="just"/>
            <a:r>
              <a:rPr lang="es-MX" sz="6000" dirty="0" smtClean="0">
                <a:solidFill>
                  <a:schemeClr val="tx1"/>
                </a:solidFill>
              </a:rPr>
              <a:t>Ya si se es Defensa y hacer un estudio de que elemento tiene alguna debilidad.</a:t>
            </a:r>
            <a:endParaRPr lang="es-MX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48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475252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13800" dirty="0" smtClean="0"/>
              <a:t>2. Fáctico.</a:t>
            </a:r>
            <a:endParaRPr lang="es-MX" sz="13800" dirty="0"/>
          </a:p>
        </p:txBody>
      </p:sp>
    </p:spTree>
    <p:extLst>
      <p:ext uri="{BB962C8B-B14F-4D97-AF65-F5344CB8AC3E}">
        <p14:creationId xmlns="" xmlns:p14="http://schemas.microsoft.com/office/powerpoint/2010/main" val="3544410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256584"/>
          </a:xfrm>
        </p:spPr>
        <p:txBody>
          <a:bodyPr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Consiste en identificar los hechos relevantes o trascendentes para probar o la responsabilidad o la no responsabilidad. </a:t>
            </a:r>
            <a:endParaRPr lang="es-MX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094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836712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general:</a:t>
            </a:r>
          </a:p>
          <a:p>
            <a:pPr algn="just"/>
            <a:r>
              <a:rPr lang="es-MX" sz="6000" dirty="0" smtClean="0"/>
              <a:t>A cumplimentar el estudio de la parte sustantiva, tanto en materia del fuero común como del fuero federal</a:t>
            </a:r>
            <a:r>
              <a:rPr lang="es-MX" sz="5200" dirty="0" smtClean="0"/>
              <a:t>.</a:t>
            </a:r>
            <a:endParaRPr lang="es-MX" sz="5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256584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Identificar los hechos:</a:t>
            </a:r>
          </a:p>
          <a:p>
            <a:pPr marL="68580" indent="0"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Relevantes.</a:t>
            </a:r>
          </a:p>
          <a:p>
            <a:pPr marL="68580" indent="0"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NO relevantes.</a:t>
            </a:r>
          </a:p>
          <a:p>
            <a:pPr marL="68580" indent="0"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Controvertidos.</a:t>
            </a:r>
          </a:p>
          <a:p>
            <a:pPr marL="68580" indent="0"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Ciertos o </a:t>
            </a:r>
            <a:r>
              <a:rPr lang="es-MX" sz="5400" dirty="0" err="1" smtClean="0">
                <a:solidFill>
                  <a:schemeClr val="tx1"/>
                </a:solidFill>
              </a:rPr>
              <a:t>porbados</a:t>
            </a:r>
            <a:r>
              <a:rPr lang="es-MX" sz="54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094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475252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11500" dirty="0" smtClean="0"/>
              <a:t>3.</a:t>
            </a:r>
            <a:br>
              <a:rPr lang="es-MX" sz="11500" dirty="0" smtClean="0"/>
            </a:br>
            <a:r>
              <a:rPr lang="es-MX" sz="11500" dirty="0" smtClean="0"/>
              <a:t>Probatorio.</a:t>
            </a:r>
            <a:endParaRPr lang="es-MX" sz="11500" dirty="0"/>
          </a:p>
        </p:txBody>
      </p:sp>
    </p:spTree>
    <p:extLst>
      <p:ext uri="{BB962C8B-B14F-4D97-AF65-F5344CB8AC3E}">
        <p14:creationId xmlns="" xmlns:p14="http://schemas.microsoft.com/office/powerpoint/2010/main" val="3544410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80920" cy="374441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MX" sz="8800" dirty="0" smtClean="0"/>
              <a:t>a)</a:t>
            </a:r>
            <a:br>
              <a:rPr lang="es-MX" sz="8800" dirty="0" smtClean="0"/>
            </a:br>
            <a:r>
              <a:rPr lang="es-MX" sz="8800" dirty="0" smtClean="0"/>
              <a:t>Interrogatorio</a:t>
            </a:r>
            <a:endParaRPr lang="es-MX" sz="8800" dirty="0"/>
          </a:p>
        </p:txBody>
      </p:sp>
      <p:pic>
        <p:nvPicPr>
          <p:cNvPr id="2050" name="Picture 2" descr="http://i.ytimg.com/vi/kbYlIK7-ucY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262"/>
            <a:ext cx="8280920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1982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49685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8800" dirty="0" smtClean="0"/>
              <a:t>Acciones preliminares</a:t>
            </a:r>
            <a:endParaRPr lang="es-MX" sz="8800" dirty="0"/>
          </a:p>
        </p:txBody>
      </p:sp>
    </p:spTree>
    <p:extLst>
      <p:ext uri="{BB962C8B-B14F-4D97-AF65-F5344CB8AC3E}">
        <p14:creationId xmlns="" xmlns:p14="http://schemas.microsoft.com/office/powerpoint/2010/main" val="3341982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4805121"/>
          </a:xfrm>
        </p:spPr>
        <p:txBody>
          <a:bodyPr>
            <a:noAutofit/>
          </a:bodyPr>
          <a:lstStyle/>
          <a:p>
            <a:pPr algn="just"/>
            <a:r>
              <a:rPr lang="es-MX" sz="7200" dirty="0" smtClean="0">
                <a:solidFill>
                  <a:schemeClr val="tx1"/>
                </a:solidFill>
              </a:rPr>
              <a:t>Definir si la narración va a ser cronológica o temática.</a:t>
            </a:r>
            <a:endParaRPr lang="es-MX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186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4805121"/>
          </a:xfrm>
        </p:spPr>
        <p:txBody>
          <a:bodyPr>
            <a:noAutofit/>
          </a:bodyPr>
          <a:lstStyle/>
          <a:p>
            <a:pPr algn="just"/>
            <a:r>
              <a:rPr lang="es-MX" sz="4400" dirty="0" smtClean="0">
                <a:solidFill>
                  <a:schemeClr val="tx1"/>
                </a:solidFill>
              </a:rPr>
              <a:t>Revisar mi teoría del caso.</a:t>
            </a:r>
          </a:p>
          <a:p>
            <a:pPr algn="just"/>
            <a:r>
              <a:rPr lang="es-MX" sz="4400" dirty="0" smtClean="0">
                <a:solidFill>
                  <a:schemeClr val="tx1"/>
                </a:solidFill>
              </a:rPr>
              <a:t>Revisar el orden de mis testigos.</a:t>
            </a:r>
          </a:p>
          <a:p>
            <a:pPr algn="just"/>
            <a:r>
              <a:rPr lang="es-MX" sz="4400" dirty="0" smtClean="0">
                <a:solidFill>
                  <a:schemeClr val="tx1"/>
                </a:solidFill>
              </a:rPr>
              <a:t>Conversar por separado con cada uno.</a:t>
            </a:r>
          </a:p>
          <a:p>
            <a:pPr algn="just"/>
            <a:r>
              <a:rPr lang="es-MX" sz="4400" dirty="0" smtClean="0">
                <a:solidFill>
                  <a:schemeClr val="tx1"/>
                </a:solidFill>
              </a:rPr>
              <a:t>Realizar un ensayo.</a:t>
            </a:r>
            <a:endParaRPr lang="es-MX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83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49685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8800" dirty="0" smtClean="0"/>
              <a:t>Estructura del interrogatorio</a:t>
            </a:r>
            <a:endParaRPr lang="es-MX" sz="8800" dirty="0"/>
          </a:p>
        </p:txBody>
      </p:sp>
    </p:spTree>
    <p:extLst>
      <p:ext uri="{BB962C8B-B14F-4D97-AF65-F5344CB8AC3E}">
        <p14:creationId xmlns="" xmlns:p14="http://schemas.microsoft.com/office/powerpoint/2010/main" val="1018587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se3.mm.bing.net/th?id=JN.2SgBW70cF6FyY41IUGy39A&amp;pid=15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61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052879"/>
            <a:ext cx="8136904" cy="4805121"/>
          </a:xfrm>
        </p:spPr>
        <p:txBody>
          <a:bodyPr anchor="ctr"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Protesta.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Preguntas.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Contrainterrogatorio</a:t>
            </a:r>
            <a:endParaRPr lang="es-MX" sz="54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tse1.mm.bing.net/th?id=JN.g1qDQSOH5oTHyn2qR7%2fVsw&amp;pid=15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20" y="47625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ccgian.typepad.com/.a/6a0133f3dbc6f7970b013486fdb03c970c-200p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20" y="1338496"/>
            <a:ext cx="2636043" cy="3491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383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49685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8800" dirty="0" smtClean="0"/>
              <a:t>Tipo de Preguntas</a:t>
            </a:r>
            <a:endParaRPr lang="es-MX" sz="8800" dirty="0"/>
          </a:p>
        </p:txBody>
      </p:sp>
    </p:spTree>
    <p:extLst>
      <p:ext uri="{BB962C8B-B14F-4D97-AF65-F5344CB8AC3E}">
        <p14:creationId xmlns="" xmlns:p14="http://schemas.microsoft.com/office/powerpoint/2010/main" val="1018587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4733113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Introductorias.</a:t>
            </a:r>
            <a:endParaRPr lang="es-MX" sz="5400" dirty="0">
              <a:solidFill>
                <a:schemeClr val="tx1"/>
              </a:solidFill>
            </a:endParaRP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Describen quien es el testigo.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Permiten ambientarse y relajarse.</a:t>
            </a:r>
          </a:p>
        </p:txBody>
      </p:sp>
    </p:spTree>
    <p:extLst>
      <p:ext uri="{BB962C8B-B14F-4D97-AF65-F5344CB8AC3E}">
        <p14:creationId xmlns="" xmlns:p14="http://schemas.microsoft.com/office/powerpoint/2010/main" val="2623193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764704"/>
            <a:ext cx="83529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General </a:t>
            </a:r>
            <a:r>
              <a:rPr lang="es-MX" sz="4000" b="1" dirty="0" err="1" smtClean="0"/>
              <a:t>purpose</a:t>
            </a:r>
            <a:r>
              <a:rPr lang="es-MX" sz="4000" b="1" dirty="0" smtClean="0"/>
              <a:t> </a:t>
            </a:r>
            <a:r>
              <a:rPr lang="es-MX" sz="4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1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6000" dirty="0" smtClean="0"/>
              <a:t>A complete study of the substantive part , both in terms of common law as under federal jurisdiction</a:t>
            </a:r>
            <a:endParaRPr lang="es-MX" sz="6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6805423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67188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4733113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De legitimación.</a:t>
            </a:r>
            <a:endParaRPr lang="es-MX" sz="5400" dirty="0">
              <a:solidFill>
                <a:schemeClr val="tx1"/>
              </a:solidFill>
            </a:endParaRP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Dan credibilidad a mi testigo.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Acreditan su imparcialidad.</a:t>
            </a:r>
          </a:p>
        </p:txBody>
      </p:sp>
    </p:spTree>
    <p:extLst>
      <p:ext uri="{BB962C8B-B14F-4D97-AF65-F5344CB8AC3E}">
        <p14:creationId xmlns="" xmlns:p14="http://schemas.microsoft.com/office/powerpoint/2010/main" val="1796936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3329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25122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11256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De Transición.</a:t>
            </a:r>
            <a:endParaRPr lang="es-MX" sz="5400" dirty="0">
              <a:solidFill>
                <a:schemeClr val="tx1"/>
              </a:solidFill>
            </a:endParaRPr>
          </a:p>
          <a:p>
            <a:pPr algn="just"/>
            <a:r>
              <a:rPr lang="es-MX" sz="8000" dirty="0" smtClean="0">
                <a:solidFill>
                  <a:schemeClr val="tx1"/>
                </a:solidFill>
              </a:rPr>
              <a:t>Avisan el cambio de una situación.</a:t>
            </a:r>
          </a:p>
        </p:txBody>
      </p:sp>
    </p:spTree>
    <p:extLst>
      <p:ext uri="{BB962C8B-B14F-4D97-AF65-F5344CB8AC3E}">
        <p14:creationId xmlns="" xmlns:p14="http://schemas.microsoft.com/office/powerpoint/2010/main" val="1123538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485114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537681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568863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Abiertas.</a:t>
            </a:r>
            <a:endParaRPr lang="es-MX" sz="5400" dirty="0">
              <a:solidFill>
                <a:schemeClr val="tx1"/>
              </a:solidFill>
            </a:endParaRPr>
          </a:p>
          <a:p>
            <a:pPr algn="just"/>
            <a:r>
              <a:rPr lang="es-MX" sz="7200" dirty="0" smtClean="0">
                <a:solidFill>
                  <a:schemeClr val="tx1"/>
                </a:solidFill>
              </a:rPr>
              <a:t>Preguntas generales que invitan al testigo a hablar.</a:t>
            </a:r>
          </a:p>
        </p:txBody>
      </p:sp>
    </p:spTree>
    <p:extLst>
      <p:ext uri="{BB962C8B-B14F-4D97-AF65-F5344CB8AC3E}">
        <p14:creationId xmlns="" xmlns:p14="http://schemas.microsoft.com/office/powerpoint/2010/main" val="410525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50808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89625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80920" cy="511256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3600" dirty="0" smtClean="0">
                <a:solidFill>
                  <a:schemeClr val="tx1"/>
                </a:solidFill>
              </a:rPr>
              <a:t>Cerradas.</a:t>
            </a:r>
            <a:endParaRPr lang="es-MX" sz="3600" dirty="0">
              <a:solidFill>
                <a:schemeClr val="tx1"/>
              </a:solidFill>
            </a:endParaRP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Se centran en cuestiones específicas y que requieren del testigo una respuesta específica.</a:t>
            </a:r>
          </a:p>
        </p:txBody>
      </p:sp>
    </p:spTree>
    <p:extLst>
      <p:ext uri="{BB962C8B-B14F-4D97-AF65-F5344CB8AC3E}">
        <p14:creationId xmlns="" xmlns:p14="http://schemas.microsoft.com/office/powerpoint/2010/main" val="410525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01133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89625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49685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8800" dirty="0" smtClean="0"/>
              <a:t>Sugerencias</a:t>
            </a:r>
            <a:endParaRPr lang="es-MX" sz="8800" dirty="0"/>
          </a:p>
        </p:txBody>
      </p:sp>
    </p:spTree>
    <p:extLst>
      <p:ext uri="{BB962C8B-B14F-4D97-AF65-F5344CB8AC3E}">
        <p14:creationId xmlns="" xmlns:p14="http://schemas.microsoft.com/office/powerpoint/2010/main" val="796091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s.elcorreo.com/inakicerrajeria/files/juicio22-1-09blo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" y="9960"/>
            <a:ext cx="9171321" cy="6848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496" y="476672"/>
            <a:ext cx="9108504" cy="3744416"/>
          </a:xfrm>
        </p:spPr>
        <p:txBody>
          <a:bodyPr>
            <a:noAutofit/>
          </a:bodyPr>
          <a:lstStyle/>
          <a:p>
            <a:pPr algn="ctr"/>
            <a:r>
              <a:rPr lang="es-ES_tradnl" sz="11500" b="1" dirty="0" smtClean="0">
                <a:solidFill>
                  <a:srgbClr val="FF0000"/>
                </a:solidFill>
              </a:rPr>
              <a:t>Testimonial</a:t>
            </a:r>
            <a:r>
              <a:rPr lang="es-ES_tradnl" sz="23900" b="1" dirty="0" smtClean="0">
                <a:solidFill>
                  <a:srgbClr val="FF0000"/>
                </a:solidFill>
              </a:rPr>
              <a:t>.</a:t>
            </a:r>
            <a:endParaRPr lang="es-MX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976664"/>
          </a:xfrm>
        </p:spPr>
        <p:txBody>
          <a:bodyPr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Voz pausada y calmada.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Permitir que el testigo tome su tiempo de contestar.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Mantener contacto visual y dar seguridad.</a:t>
            </a:r>
          </a:p>
          <a:p>
            <a:pPr algn="just"/>
            <a:endParaRPr lang="es-MX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3564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89689"/>
            <a:ext cx="8208912" cy="5976664"/>
          </a:xfrm>
        </p:spPr>
        <p:txBody>
          <a:bodyPr anchor="ctr"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Recordar que el protagonista es el testigo.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Formular preguntas sencillas.</a:t>
            </a:r>
          </a:p>
          <a:p>
            <a:pPr algn="just"/>
            <a:endParaRPr lang="es-MX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33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976664"/>
          </a:xfrm>
        </p:spPr>
        <p:txBody>
          <a:bodyPr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Voz pausada y calmada.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Permitir que el testigo tome su tiempo de contestar.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Mantener contacto visual y dar seguridad.</a:t>
            </a:r>
          </a:p>
          <a:p>
            <a:pPr algn="just"/>
            <a:endParaRPr lang="es-MX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500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49685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8800" dirty="0" smtClean="0"/>
              <a:t>Técnica del Eco</a:t>
            </a:r>
            <a:endParaRPr lang="es-MX" sz="8800" dirty="0"/>
          </a:p>
        </p:txBody>
      </p:sp>
    </p:spTree>
    <p:extLst>
      <p:ext uri="{BB962C8B-B14F-4D97-AF65-F5344CB8AC3E}">
        <p14:creationId xmlns="" xmlns:p14="http://schemas.microsoft.com/office/powerpoint/2010/main" val="796091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976664"/>
          </a:xfrm>
        </p:spPr>
        <p:txBody>
          <a:bodyPr anchor="ctr">
            <a:noAutofit/>
          </a:bodyPr>
          <a:lstStyle/>
          <a:p>
            <a:pPr algn="just"/>
            <a:r>
              <a:rPr lang="es-MX" sz="7200" dirty="0" smtClean="0">
                <a:solidFill>
                  <a:schemeClr val="tx1"/>
                </a:solidFill>
              </a:rPr>
              <a:t>Con la finalidad de reforzar o enfatizar en algún punto.</a:t>
            </a:r>
            <a:endParaRPr lang="es-MX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945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80920" cy="5976664"/>
          </a:xfrm>
        </p:spPr>
        <p:txBody>
          <a:bodyPr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Haciéndose el incrédulo.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Haciéndose el sordo.</a:t>
            </a:r>
          </a:p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Solicitando que el testigo haga una demostración.</a:t>
            </a:r>
          </a:p>
          <a:p>
            <a:pPr algn="just"/>
            <a:endParaRPr lang="es-MX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945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49685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8800" dirty="0" smtClean="0"/>
              <a:t>Guía de Interrogatorio</a:t>
            </a:r>
            <a:endParaRPr lang="es-MX" sz="8800" dirty="0"/>
          </a:p>
        </p:txBody>
      </p:sp>
    </p:spTree>
    <p:extLst>
      <p:ext uri="{BB962C8B-B14F-4D97-AF65-F5344CB8AC3E}">
        <p14:creationId xmlns="" xmlns:p14="http://schemas.microsoft.com/office/powerpoint/2010/main" val="796091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dirty="0" smtClean="0"/>
              <a:t>Quien es el Testigo.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040560"/>
          </a:xfrm>
        </p:spPr>
        <p:txBody>
          <a:bodyPr anchor="ctr"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Nombre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Edad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Estado civil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Tiempo de matrimonio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Hijos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Numero de hijos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Ocupación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Empleo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Tiempo de duración en el empleo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Actividades sociales importantes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_tradnl" dirty="0" smtClean="0"/>
              <a:t>Que relación guarda con los hechos.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040560"/>
          </a:xfrm>
        </p:spPr>
        <p:txBody>
          <a:bodyPr anchor="ctr">
            <a:normAutofit/>
          </a:bodyPr>
          <a:lstStyle/>
          <a:p>
            <a:r>
              <a:rPr lang="es-MX" sz="2800" dirty="0" smtClean="0">
                <a:solidFill>
                  <a:schemeClr val="tx1"/>
                </a:solidFill>
              </a:rPr>
              <a:t>Como supo de los hechos?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Conocía a alguno de los involucrados?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Desde cuando?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Por que los conocía?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Existe algún sentimiento por los involucrados?</a:t>
            </a:r>
          </a:p>
          <a:p>
            <a:r>
              <a:rPr lang="es-MX" sz="2800" dirty="0" smtClean="0">
                <a:solidFill>
                  <a:schemeClr val="tx1"/>
                </a:solidFill>
              </a:rPr>
              <a:t>Por que estaba en el lugar de los hechos?</a:t>
            </a:r>
          </a:p>
          <a:p>
            <a:endParaRPr lang="es-MX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027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dirty="0" smtClean="0"/>
              <a:t>Que escena vio.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040560"/>
          </a:xfrm>
        </p:spPr>
        <p:txBody>
          <a:bodyPr anchor="ctr">
            <a:noAutofit/>
          </a:bodyPr>
          <a:lstStyle/>
          <a:p>
            <a:r>
              <a:rPr lang="es-MX" sz="3600" dirty="0" smtClean="0">
                <a:solidFill>
                  <a:schemeClr val="tx1"/>
                </a:solidFill>
              </a:rPr>
              <a:t>Descripción del lugar?</a:t>
            </a:r>
          </a:p>
          <a:p>
            <a:r>
              <a:rPr lang="es-MX" sz="3600" dirty="0" smtClean="0">
                <a:solidFill>
                  <a:schemeClr val="tx1"/>
                </a:solidFill>
              </a:rPr>
              <a:t>Ubicación del lugar?</a:t>
            </a:r>
          </a:p>
          <a:p>
            <a:r>
              <a:rPr lang="es-MX" sz="3600" dirty="0" smtClean="0">
                <a:solidFill>
                  <a:schemeClr val="tx1"/>
                </a:solidFill>
              </a:rPr>
              <a:t>Condiciones de luz?</a:t>
            </a:r>
          </a:p>
          <a:p>
            <a:r>
              <a:rPr lang="es-MX" sz="3600" dirty="0" smtClean="0">
                <a:solidFill>
                  <a:schemeClr val="tx1"/>
                </a:solidFill>
              </a:rPr>
              <a:t>Condiciones de distancia?</a:t>
            </a:r>
          </a:p>
          <a:p>
            <a:r>
              <a:rPr lang="es-MX" sz="3600" dirty="0" smtClean="0">
                <a:solidFill>
                  <a:schemeClr val="tx1"/>
                </a:solidFill>
              </a:rPr>
              <a:t>Posición de objetos?</a:t>
            </a:r>
          </a:p>
          <a:p>
            <a:r>
              <a:rPr lang="es-MX" sz="3600" dirty="0" smtClean="0">
                <a:solidFill>
                  <a:schemeClr val="tx1"/>
                </a:solidFill>
              </a:rPr>
              <a:t>Posición de personas?</a:t>
            </a:r>
          </a:p>
          <a:p>
            <a:endParaRPr lang="es-MX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5926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5184576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ES_tradnl" sz="6600" dirty="0" smtClean="0"/>
              <a:t>¿Quiénes tienen la Obligación de Testificar?</a:t>
            </a:r>
            <a:br>
              <a:rPr lang="es-ES_tradnl" sz="6600" dirty="0" smtClean="0"/>
            </a:br>
            <a:r>
              <a:rPr lang="es-ES_tradnl" sz="6600" dirty="0" smtClean="0"/>
              <a:t>Art. 360 CNPP</a:t>
            </a:r>
            <a:endParaRPr lang="es-MX" sz="66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dirty="0" smtClean="0"/>
              <a:t>Que acción vio.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040560"/>
          </a:xfrm>
        </p:spPr>
        <p:txBody>
          <a:bodyPr anchor="ctr">
            <a:noAutofit/>
          </a:bodyPr>
          <a:lstStyle/>
          <a:p>
            <a:r>
              <a:rPr lang="es-MX" sz="4000" dirty="0" smtClean="0">
                <a:solidFill>
                  <a:schemeClr val="tx1"/>
                </a:solidFill>
              </a:rPr>
              <a:t>Que sucedió antes, durante y después del evento?</a:t>
            </a:r>
          </a:p>
          <a:p>
            <a:r>
              <a:rPr lang="es-MX" sz="4000" dirty="0" smtClean="0">
                <a:solidFill>
                  <a:schemeClr val="tx1"/>
                </a:solidFill>
              </a:rPr>
              <a:t>Que hizo el testigo?</a:t>
            </a:r>
          </a:p>
          <a:p>
            <a:r>
              <a:rPr lang="es-MX" sz="4000" dirty="0" smtClean="0">
                <a:solidFill>
                  <a:schemeClr val="tx1"/>
                </a:solidFill>
              </a:rPr>
              <a:t>Que hizo el acusado?</a:t>
            </a:r>
          </a:p>
          <a:p>
            <a:r>
              <a:rPr lang="es-MX" sz="4000" dirty="0" smtClean="0">
                <a:solidFill>
                  <a:schemeClr val="tx1"/>
                </a:solidFill>
              </a:rPr>
              <a:t>Que hizo la victima?</a:t>
            </a:r>
          </a:p>
          <a:p>
            <a:endParaRPr lang="es-MX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163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1143000"/>
          </a:xfrm>
          <a:solidFill>
            <a:schemeClr val="accent4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dirty="0" smtClean="0"/>
              <a:t>Detalles.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040560"/>
          </a:xfrm>
        </p:spPr>
        <p:txBody>
          <a:bodyPr anchor="ctr">
            <a:noAutofit/>
          </a:bodyPr>
          <a:lstStyle/>
          <a:p>
            <a:r>
              <a:rPr lang="es-MX" sz="3600" dirty="0" smtClean="0">
                <a:solidFill>
                  <a:schemeClr val="tx1"/>
                </a:solidFill>
              </a:rPr>
              <a:t>Descripción minuciosa de involucrados.</a:t>
            </a:r>
          </a:p>
          <a:p>
            <a:r>
              <a:rPr lang="es-MX" sz="3600" dirty="0">
                <a:solidFill>
                  <a:schemeClr val="tx1"/>
                </a:solidFill>
              </a:rPr>
              <a:t>Descripción </a:t>
            </a:r>
            <a:r>
              <a:rPr lang="es-MX" sz="3600" dirty="0" smtClean="0">
                <a:solidFill>
                  <a:schemeClr val="tx1"/>
                </a:solidFill>
              </a:rPr>
              <a:t>minuciosa de objetos relevantes.</a:t>
            </a:r>
          </a:p>
          <a:p>
            <a:r>
              <a:rPr lang="es-MX" sz="3600" dirty="0">
                <a:solidFill>
                  <a:schemeClr val="tx1"/>
                </a:solidFill>
              </a:rPr>
              <a:t>Descripción </a:t>
            </a:r>
            <a:r>
              <a:rPr lang="es-MX" sz="3600" dirty="0" smtClean="0">
                <a:solidFill>
                  <a:schemeClr val="tx1"/>
                </a:solidFill>
              </a:rPr>
              <a:t>minuciosa de lugares.</a:t>
            </a:r>
          </a:p>
          <a:p>
            <a:endParaRPr lang="es-MX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163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49685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s-MX" sz="8800" dirty="0" smtClean="0"/>
              <a:t>Objeciones</a:t>
            </a:r>
            <a:br>
              <a:rPr lang="es-MX" sz="8800" dirty="0" smtClean="0"/>
            </a:br>
            <a:r>
              <a:rPr lang="es-MX" sz="2800" dirty="0"/>
              <a:t>Artículo </a:t>
            </a:r>
            <a:r>
              <a:rPr lang="es-MX" sz="2800" dirty="0" smtClean="0"/>
              <a:t>374</a:t>
            </a:r>
            <a:r>
              <a:rPr lang="es-MX" sz="2800" dirty="0"/>
              <a:t> </a:t>
            </a:r>
            <a:r>
              <a:rPr lang="es-MX" sz="2800" dirty="0" smtClean="0"/>
              <a:t>CNPP</a:t>
            </a:r>
            <a:endParaRPr lang="es-MX" sz="8800" dirty="0"/>
          </a:p>
        </p:txBody>
      </p:sp>
    </p:spTree>
    <p:extLst>
      <p:ext uri="{BB962C8B-B14F-4D97-AF65-F5344CB8AC3E}">
        <p14:creationId xmlns="" xmlns:p14="http://schemas.microsoft.com/office/powerpoint/2010/main" val="1249494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MX" sz="4000" dirty="0" smtClean="0"/>
          </a:p>
          <a:p>
            <a:pPr algn="just">
              <a:buNone/>
            </a:pPr>
            <a:endParaRPr lang="es-MX" sz="4000" dirty="0"/>
          </a:p>
        </p:txBody>
      </p:sp>
      <p:sp>
        <p:nvSpPr>
          <p:cNvPr id="2" name="1 Rectángulo"/>
          <p:cNvSpPr/>
          <p:nvPr/>
        </p:nvSpPr>
        <p:spPr>
          <a:xfrm>
            <a:off x="755576" y="836712"/>
            <a:ext cx="7776864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4400" dirty="0" smtClean="0"/>
              <a:t>Técnica jurídica por medio del cual las partes se inconforman con la manera de examinar al testigo por parte que hace la contraparte. </a:t>
            </a:r>
            <a:endParaRPr lang="es-MX" sz="4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208912" cy="5832648"/>
          </a:xfrm>
        </p:spPr>
        <p:txBody>
          <a:bodyPr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Es la manifestación de la inconformidad hecha por la contraparte también con la manera incorrecta de examinar al testigo.</a:t>
            </a:r>
            <a:endParaRPr lang="es-MX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4000" dirty="0" smtClean="0">
                <a:solidFill>
                  <a:schemeClr val="tx1"/>
                </a:solidFill>
              </a:rPr>
              <a:t>Para:</a:t>
            </a:r>
          </a:p>
          <a:p>
            <a:pPr algn="just"/>
            <a:r>
              <a:rPr lang="es-MX" sz="4000" dirty="0" smtClean="0">
                <a:solidFill>
                  <a:schemeClr val="tx1"/>
                </a:solidFill>
              </a:rPr>
              <a:t>El control ético de las reglas del debate.</a:t>
            </a:r>
          </a:p>
          <a:p>
            <a:pPr algn="just"/>
            <a:r>
              <a:rPr lang="es-MX" sz="4000" dirty="0" smtClean="0">
                <a:solidFill>
                  <a:schemeClr val="tx1"/>
                </a:solidFill>
              </a:rPr>
              <a:t>Fija los limites de examen al testigo.</a:t>
            </a:r>
          </a:p>
          <a:p>
            <a:pPr algn="just"/>
            <a:r>
              <a:rPr lang="es-MX" sz="4000" dirty="0" smtClean="0">
                <a:solidFill>
                  <a:schemeClr val="tx1"/>
                </a:solidFill>
              </a:rPr>
              <a:t>Controla e interviene en la producción de la prueba.</a:t>
            </a:r>
          </a:p>
          <a:p>
            <a:pPr algn="just"/>
            <a:r>
              <a:rPr lang="es-MX" sz="4000" dirty="0" smtClean="0">
                <a:solidFill>
                  <a:schemeClr val="tx1"/>
                </a:solidFill>
              </a:rPr>
              <a:t>Manifiesta contradicción.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MX" sz="5400" dirty="0" smtClean="0">
                <a:solidFill>
                  <a:srgbClr val="FF0000"/>
                </a:solidFill>
              </a:rPr>
              <a:t>Dificultades.</a:t>
            </a:r>
            <a:endParaRPr lang="es-MX" sz="54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664" y="1340768"/>
            <a:ext cx="8686800" cy="1944217"/>
          </a:xfrm>
        </p:spPr>
        <p:txBody>
          <a:bodyPr>
            <a:noAutofit/>
          </a:bodyPr>
          <a:lstStyle/>
          <a:p>
            <a:pPr algn="just"/>
            <a:r>
              <a:rPr lang="es-MX" sz="4000" dirty="0" smtClean="0">
                <a:solidFill>
                  <a:schemeClr val="tx1"/>
                </a:solidFill>
              </a:rPr>
              <a:t>Desconocimiento de la técnica jurídica.</a:t>
            </a:r>
          </a:p>
          <a:p>
            <a:pPr algn="just"/>
            <a:r>
              <a:rPr lang="es-MX" sz="4000" dirty="0" smtClean="0">
                <a:solidFill>
                  <a:schemeClr val="tx1"/>
                </a:solidFill>
              </a:rPr>
              <a:t>Complejidad de la destreza que conlleva dominar la técnica.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701370012"/>
              </p:ext>
            </p:extLst>
          </p:nvPr>
        </p:nvGraphicFramePr>
        <p:xfrm>
          <a:off x="539552" y="2852936"/>
          <a:ext cx="828092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 anchor="ctr">
            <a:noAutofit/>
          </a:bodyPr>
          <a:lstStyle/>
          <a:p>
            <a:pPr marL="68580" indent="0" algn="ctr">
              <a:buNone/>
            </a:pPr>
            <a:r>
              <a:rPr lang="es-MX" sz="11500" dirty="0" smtClean="0">
                <a:solidFill>
                  <a:srgbClr val="FF0000"/>
                </a:solidFill>
              </a:rPr>
              <a:t>Preguntas Objetables</a:t>
            </a:r>
          </a:p>
          <a:p>
            <a:pPr marL="68580" indent="0" algn="ctr">
              <a:buNone/>
            </a:pPr>
            <a:r>
              <a:rPr lang="es-MX" sz="4800" dirty="0" smtClean="0">
                <a:solidFill>
                  <a:srgbClr val="FF0000"/>
                </a:solidFill>
              </a:rPr>
              <a:t>Art. 373 CNPP</a:t>
            </a:r>
          </a:p>
        </p:txBody>
      </p:sp>
    </p:spTree>
    <p:extLst>
      <p:ext uri="{BB962C8B-B14F-4D97-AF65-F5344CB8AC3E}">
        <p14:creationId xmlns="" xmlns:p14="http://schemas.microsoft.com/office/powerpoint/2010/main" val="135263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8208912" cy="5832648"/>
          </a:xfrm>
        </p:spPr>
        <p:txBody>
          <a:bodyPr>
            <a:noAutofit/>
          </a:bodyPr>
          <a:lstStyle/>
          <a:p>
            <a:pPr marL="1211580" indent="-1143000" algn="just">
              <a:buFont typeface="+mj-lt"/>
              <a:buAutoNum type="arabicPeriod"/>
            </a:pPr>
            <a:r>
              <a:rPr lang="es-MX" sz="7200" dirty="0" smtClean="0">
                <a:solidFill>
                  <a:schemeClr val="tx1"/>
                </a:solidFill>
              </a:rPr>
              <a:t>Sugestivas.</a:t>
            </a:r>
          </a:p>
          <a:p>
            <a:pPr marL="1211580" indent="-1143000" algn="just">
              <a:buFont typeface="+mj-lt"/>
              <a:buAutoNum type="arabicPeriod"/>
            </a:pPr>
            <a:r>
              <a:rPr lang="es-MX" sz="7200" dirty="0" smtClean="0">
                <a:solidFill>
                  <a:schemeClr val="tx1"/>
                </a:solidFill>
              </a:rPr>
              <a:t>Ambiguas.</a:t>
            </a:r>
          </a:p>
          <a:p>
            <a:pPr marL="1211580" indent="-1143000" algn="just">
              <a:buFont typeface="+mj-lt"/>
              <a:buAutoNum type="arabicPeriod"/>
            </a:pPr>
            <a:r>
              <a:rPr lang="es-MX" sz="7200" dirty="0" smtClean="0">
                <a:solidFill>
                  <a:schemeClr val="tx1"/>
                </a:solidFill>
              </a:rPr>
              <a:t>Conclusivas.</a:t>
            </a:r>
          </a:p>
          <a:p>
            <a:pPr marL="1211580" indent="-1143000" algn="just">
              <a:buFont typeface="+mj-lt"/>
              <a:buAutoNum type="arabicPeriod"/>
            </a:pPr>
            <a:r>
              <a:rPr lang="es-MX" sz="7200" dirty="0" smtClean="0">
                <a:solidFill>
                  <a:schemeClr val="tx1"/>
                </a:solidFill>
              </a:rPr>
              <a:t>Impertinentes.</a:t>
            </a:r>
          </a:p>
        </p:txBody>
      </p:sp>
    </p:spTree>
    <p:extLst>
      <p:ext uri="{BB962C8B-B14F-4D97-AF65-F5344CB8AC3E}">
        <p14:creationId xmlns="" xmlns:p14="http://schemas.microsoft.com/office/powerpoint/2010/main" val="135263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583264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5400" dirty="0" smtClean="0">
                <a:solidFill>
                  <a:srgbClr val="FF0000"/>
                </a:solidFill>
              </a:rPr>
              <a:t>1.- Sugestivas.</a:t>
            </a:r>
          </a:p>
          <a:p>
            <a:pPr marL="68580" indent="0" algn="just">
              <a:buNone/>
            </a:pPr>
            <a:r>
              <a:rPr lang="es-MX" sz="4400" dirty="0" smtClean="0">
                <a:solidFill>
                  <a:schemeClr val="tx1"/>
                </a:solidFill>
              </a:rPr>
              <a:t>Aquellas que contienen la respuesta.</a:t>
            </a:r>
          </a:p>
          <a:p>
            <a:pPr marL="68580" indent="0" algn="just">
              <a:buNone/>
            </a:pPr>
            <a:endParaRPr lang="es-MX" sz="18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es-MX" sz="4400" dirty="0" smtClean="0">
                <a:solidFill>
                  <a:schemeClr val="tx1"/>
                </a:solidFill>
              </a:rPr>
              <a:t>En ellas se revela información aun no conocida.</a:t>
            </a:r>
          </a:p>
          <a:p>
            <a:pPr marL="68580" indent="0" algn="just">
              <a:buNone/>
            </a:pPr>
            <a:endParaRPr lang="es-MX" sz="28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es-MX" sz="4400" dirty="0" smtClean="0">
                <a:solidFill>
                  <a:schemeClr val="tx1"/>
                </a:solidFill>
              </a:rPr>
              <a:t>Prohibidas en interrogatorio.</a:t>
            </a:r>
          </a:p>
        </p:txBody>
      </p:sp>
    </p:spTree>
    <p:extLst>
      <p:ext uri="{BB962C8B-B14F-4D97-AF65-F5344CB8AC3E}">
        <p14:creationId xmlns="" xmlns:p14="http://schemas.microsoft.com/office/powerpoint/2010/main" val="135263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2. La guerra de Independencia.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1625" y="-27384"/>
            <a:ext cx="6076559" cy="59766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8800" dirty="0">
                <a:solidFill>
                  <a:schemeClr val="tx1"/>
                </a:solidFill>
              </a:rPr>
              <a:t>Toda persona </a:t>
            </a:r>
            <a:r>
              <a:rPr lang="es-MX" sz="8800" dirty="0" smtClean="0">
                <a:solidFill>
                  <a:schemeClr val="tx1"/>
                </a:solidFill>
              </a:rPr>
              <a:t>cuando </a:t>
            </a:r>
            <a:r>
              <a:rPr lang="es-MX" sz="8800" dirty="0">
                <a:solidFill>
                  <a:schemeClr val="tx1"/>
                </a:solidFill>
              </a:rPr>
              <a:t>sea </a:t>
            </a:r>
            <a:r>
              <a:rPr lang="es-MX" sz="8800" dirty="0" smtClean="0">
                <a:solidFill>
                  <a:schemeClr val="tx1"/>
                </a:solidFill>
              </a:rPr>
              <a:t>citada.</a:t>
            </a:r>
            <a:endParaRPr lang="es-MX" sz="80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tse4.mm.bing.net/th?id=JN.fFx6%2fhuBoGjgN5YzMEEWjQ&amp;pid=15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57500" cy="2105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tvazteca.com/imagenes/2011/39/Michael-Jackson-juicio-testigos-1134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163" y="188640"/>
            <a:ext cx="2564005" cy="1343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e2.mm.bing.net/th?id=JN.qTWVfT2kLA%2ba6gWV7M0zBQ&amp;pid=15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326993"/>
            <a:ext cx="2857500" cy="4531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4800" dirty="0" smtClean="0">
                <a:solidFill>
                  <a:schemeClr val="tx1"/>
                </a:solidFill>
              </a:rPr>
              <a:t>¿Ud.  Se apodero del celular del señor </a:t>
            </a:r>
            <a:r>
              <a:rPr lang="es-MX" sz="4800" dirty="0">
                <a:solidFill>
                  <a:schemeClr val="tx1"/>
                </a:solidFill>
              </a:rPr>
              <a:t>A</a:t>
            </a:r>
            <a:r>
              <a:rPr lang="es-MX" sz="4800" dirty="0" smtClean="0">
                <a:solidFill>
                  <a:schemeClr val="tx1"/>
                </a:solidFill>
              </a:rPr>
              <a:t>cevedo?</a:t>
            </a:r>
          </a:p>
          <a:p>
            <a:pPr marL="68580" indent="0" algn="just">
              <a:buNone/>
            </a:pPr>
            <a:endParaRPr lang="es-MX" sz="4800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es-MX" sz="4800" dirty="0" smtClean="0">
                <a:solidFill>
                  <a:schemeClr val="tx1"/>
                </a:solidFill>
              </a:rPr>
              <a:t>¿</a:t>
            </a:r>
            <a:r>
              <a:rPr lang="es-MX" sz="4800" dirty="0" err="1" smtClean="0">
                <a:solidFill>
                  <a:schemeClr val="tx1"/>
                </a:solidFill>
              </a:rPr>
              <a:t>Vió</a:t>
            </a:r>
            <a:r>
              <a:rPr lang="es-MX" sz="4800" dirty="0" smtClean="0">
                <a:solidFill>
                  <a:schemeClr val="tx1"/>
                </a:solidFill>
              </a:rPr>
              <a:t> a mi cliente en el lugar de los hechos?</a:t>
            </a:r>
          </a:p>
        </p:txBody>
      </p:sp>
    </p:spTree>
    <p:extLst>
      <p:ext uri="{BB962C8B-B14F-4D97-AF65-F5344CB8AC3E}">
        <p14:creationId xmlns="" xmlns:p14="http://schemas.microsoft.com/office/powerpoint/2010/main" val="135263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4400" dirty="0" smtClean="0">
                <a:solidFill>
                  <a:srgbClr val="FF0000"/>
                </a:solidFill>
              </a:rPr>
              <a:t>2.- Ambiguas o poco claras.</a:t>
            </a:r>
          </a:p>
          <a:p>
            <a:pPr marL="68580" indent="0" algn="just">
              <a:buNone/>
            </a:pPr>
            <a:endParaRPr lang="es-MX" sz="4400" dirty="0" smtClean="0">
              <a:solidFill>
                <a:srgbClr val="FF0000"/>
              </a:solidFill>
            </a:endParaRPr>
          </a:p>
          <a:p>
            <a:pPr marL="68580" indent="0" algn="just">
              <a:buNone/>
            </a:pPr>
            <a:r>
              <a:rPr lang="es-MX" sz="4800" dirty="0" smtClean="0">
                <a:solidFill>
                  <a:schemeClr val="tx1"/>
                </a:solidFill>
              </a:rPr>
              <a:t>Contienen mas de un hecho.</a:t>
            </a:r>
          </a:p>
          <a:p>
            <a:pPr marL="68580" indent="0" algn="just">
              <a:buNone/>
            </a:pPr>
            <a:r>
              <a:rPr lang="es-MX" sz="4800" dirty="0" smtClean="0">
                <a:solidFill>
                  <a:schemeClr val="tx1"/>
                </a:solidFill>
              </a:rPr>
              <a:t>Admiten dos o mas respuestas.</a:t>
            </a:r>
          </a:p>
          <a:p>
            <a:pPr marL="68580" indent="0" algn="just">
              <a:buNone/>
            </a:pPr>
            <a:r>
              <a:rPr lang="es-MX" sz="4800" dirty="0" smtClean="0">
                <a:solidFill>
                  <a:schemeClr val="tx1"/>
                </a:solidFill>
              </a:rPr>
              <a:t>Preguntas compuestas.</a:t>
            </a:r>
          </a:p>
        </p:txBody>
      </p:sp>
    </p:spTree>
    <p:extLst>
      <p:ext uri="{BB962C8B-B14F-4D97-AF65-F5344CB8AC3E}">
        <p14:creationId xmlns="" xmlns:p14="http://schemas.microsoft.com/office/powerpoint/2010/main" val="135263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68580" indent="0" algn="just">
              <a:buNone/>
            </a:pPr>
            <a:r>
              <a:rPr lang="es-MX" sz="6000" dirty="0" smtClean="0">
                <a:solidFill>
                  <a:schemeClr val="tx1"/>
                </a:solidFill>
              </a:rPr>
              <a:t>¿Conocía y trabajaba </a:t>
            </a:r>
            <a:r>
              <a:rPr lang="es-MX" sz="6000" dirty="0" err="1" smtClean="0">
                <a:solidFill>
                  <a:schemeClr val="tx1"/>
                </a:solidFill>
              </a:rPr>
              <a:t>ud.</a:t>
            </a:r>
            <a:r>
              <a:rPr lang="es-MX" sz="6000" dirty="0" smtClean="0">
                <a:solidFill>
                  <a:schemeClr val="tx1"/>
                </a:solidFill>
              </a:rPr>
              <a:t> al imputado el cual trabaja en la estación de radio?</a:t>
            </a:r>
          </a:p>
        </p:txBody>
      </p:sp>
    </p:spTree>
    <p:extLst>
      <p:ext uri="{BB962C8B-B14F-4D97-AF65-F5344CB8AC3E}">
        <p14:creationId xmlns="" xmlns:p14="http://schemas.microsoft.com/office/powerpoint/2010/main" val="1594584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68580" indent="0" algn="ctr">
              <a:buNone/>
            </a:pPr>
            <a:r>
              <a:rPr lang="es-MX" sz="11500" dirty="0" smtClean="0">
                <a:solidFill>
                  <a:schemeClr val="tx1"/>
                </a:solidFill>
              </a:rPr>
              <a:t>¿Qué vio?</a:t>
            </a:r>
          </a:p>
        </p:txBody>
      </p:sp>
    </p:spTree>
    <p:extLst>
      <p:ext uri="{BB962C8B-B14F-4D97-AF65-F5344CB8AC3E}">
        <p14:creationId xmlns="" xmlns:p14="http://schemas.microsoft.com/office/powerpoint/2010/main" val="2065606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4400" dirty="0">
                <a:solidFill>
                  <a:srgbClr val="FF0000"/>
                </a:solidFill>
              </a:rPr>
              <a:t>3</a:t>
            </a:r>
            <a:r>
              <a:rPr lang="es-MX" sz="4400" dirty="0" smtClean="0">
                <a:solidFill>
                  <a:srgbClr val="FF0000"/>
                </a:solidFill>
              </a:rPr>
              <a:t>.- Conclusivas.</a:t>
            </a:r>
          </a:p>
          <a:p>
            <a:pPr marL="68580" indent="0" algn="just">
              <a:buNone/>
            </a:pPr>
            <a:endParaRPr lang="es-MX" dirty="0" smtClean="0">
              <a:solidFill>
                <a:srgbClr val="FF0000"/>
              </a:solidFill>
            </a:endParaRPr>
          </a:p>
          <a:p>
            <a:pPr marL="68580" indent="0" algn="just">
              <a:buNone/>
            </a:pPr>
            <a:r>
              <a:rPr lang="es-MX" sz="4800" dirty="0" smtClean="0">
                <a:solidFill>
                  <a:schemeClr val="tx1"/>
                </a:solidFill>
              </a:rPr>
              <a:t>Las contengan un punto de vista o idea de una persona u objeto el cual sea de respuesta subjetiva.</a:t>
            </a:r>
          </a:p>
        </p:txBody>
      </p:sp>
    </p:spTree>
    <p:extLst>
      <p:ext uri="{BB962C8B-B14F-4D97-AF65-F5344CB8AC3E}">
        <p14:creationId xmlns="" xmlns:p14="http://schemas.microsoft.com/office/powerpoint/2010/main" val="3326297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68580" indent="0" algn="just">
              <a:buNone/>
            </a:pPr>
            <a:r>
              <a:rPr lang="es-MX" sz="6000" dirty="0" smtClean="0">
                <a:solidFill>
                  <a:schemeClr val="tx1"/>
                </a:solidFill>
              </a:rPr>
              <a:t>¿Para Ud. Señor Acevedo Cómo actuó el oficial?</a:t>
            </a:r>
          </a:p>
        </p:txBody>
      </p:sp>
    </p:spTree>
    <p:extLst>
      <p:ext uri="{BB962C8B-B14F-4D97-AF65-F5344CB8AC3E}">
        <p14:creationId xmlns="" xmlns:p14="http://schemas.microsoft.com/office/powerpoint/2010/main" val="1594584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68580" indent="0" algn="ctr">
              <a:buNone/>
            </a:pPr>
            <a:r>
              <a:rPr lang="es-MX" sz="6600" dirty="0" smtClean="0">
                <a:solidFill>
                  <a:schemeClr val="tx1"/>
                </a:solidFill>
              </a:rPr>
              <a:t>¿Qué debió hacer en ese momento el imputado?</a:t>
            </a:r>
          </a:p>
        </p:txBody>
      </p:sp>
    </p:spTree>
    <p:extLst>
      <p:ext uri="{BB962C8B-B14F-4D97-AF65-F5344CB8AC3E}">
        <p14:creationId xmlns="" xmlns:p14="http://schemas.microsoft.com/office/powerpoint/2010/main" val="3610673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MX" sz="4400" dirty="0" smtClean="0">
                <a:solidFill>
                  <a:srgbClr val="FF0000"/>
                </a:solidFill>
              </a:rPr>
              <a:t>4.- Impertinentes.</a:t>
            </a:r>
          </a:p>
          <a:p>
            <a:pPr marL="68580" indent="0" algn="just">
              <a:buNone/>
            </a:pPr>
            <a:endParaRPr lang="es-MX" sz="4000" dirty="0" smtClean="0">
              <a:solidFill>
                <a:srgbClr val="FF0000"/>
              </a:solidFill>
            </a:endParaRPr>
          </a:p>
          <a:p>
            <a:pPr marL="68580" indent="0"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Preguntas irrelevantes.</a:t>
            </a:r>
          </a:p>
          <a:p>
            <a:pPr marL="68580" indent="0" algn="just">
              <a:buNone/>
            </a:pPr>
            <a:r>
              <a:rPr lang="es-MX" sz="5400" dirty="0" smtClean="0">
                <a:solidFill>
                  <a:schemeClr val="tx1"/>
                </a:solidFill>
              </a:rPr>
              <a:t>Que no tienen relación con los hechos o con el objeto de la prueba.</a:t>
            </a:r>
          </a:p>
        </p:txBody>
      </p:sp>
    </p:spTree>
    <p:extLst>
      <p:ext uri="{BB962C8B-B14F-4D97-AF65-F5344CB8AC3E}">
        <p14:creationId xmlns="" xmlns:p14="http://schemas.microsoft.com/office/powerpoint/2010/main" val="4072182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68580" indent="0" algn="ctr">
              <a:buNone/>
            </a:pPr>
            <a:r>
              <a:rPr lang="es-MX" sz="6600" dirty="0" smtClean="0">
                <a:solidFill>
                  <a:schemeClr val="tx1"/>
                </a:solidFill>
              </a:rPr>
              <a:t>¿Por qué desayuno cereal esa mañana sr. </a:t>
            </a:r>
            <a:r>
              <a:rPr lang="es-MX" sz="6600" dirty="0" err="1" smtClean="0">
                <a:solidFill>
                  <a:schemeClr val="tx1"/>
                </a:solidFill>
              </a:rPr>
              <a:t>carlos</a:t>
            </a:r>
            <a:r>
              <a:rPr lang="es-MX" sz="6600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800101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68580" indent="0" algn="ctr">
              <a:buNone/>
            </a:pPr>
            <a:r>
              <a:rPr lang="es-MX" sz="7200" dirty="0" smtClean="0">
                <a:solidFill>
                  <a:schemeClr val="tx1"/>
                </a:solidFill>
              </a:rPr>
              <a:t>¿</a:t>
            </a:r>
            <a:r>
              <a:rPr lang="es-MX" sz="7200" dirty="0" err="1" smtClean="0">
                <a:solidFill>
                  <a:schemeClr val="tx1"/>
                </a:solidFill>
              </a:rPr>
              <a:t>Ud</a:t>
            </a:r>
            <a:r>
              <a:rPr lang="es-MX" sz="7200" dirty="0" smtClean="0">
                <a:solidFill>
                  <a:schemeClr val="tx1"/>
                </a:solidFill>
              </a:rPr>
              <a:t> sabe si el celular tenia saldo?</a:t>
            </a:r>
          </a:p>
        </p:txBody>
      </p:sp>
    </p:spTree>
    <p:extLst>
      <p:ext uri="{BB962C8B-B14F-4D97-AF65-F5344CB8AC3E}">
        <p14:creationId xmlns="" xmlns:p14="http://schemas.microsoft.com/office/powerpoint/2010/main" val="2800101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472608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ES_tradnl" sz="7200" dirty="0" smtClean="0"/>
              <a:t>¿Quiénes </a:t>
            </a:r>
            <a:r>
              <a:rPr lang="es-ES_tradnl" sz="7200" b="1" dirty="0" smtClean="0"/>
              <a:t>NO</a:t>
            </a:r>
            <a:r>
              <a:rPr lang="es-ES_tradnl" sz="7200" dirty="0" smtClean="0"/>
              <a:t> tienen la Obligación de Testificar?</a:t>
            </a:r>
            <a:br>
              <a:rPr lang="es-ES_tradnl" sz="7200" dirty="0" smtClean="0"/>
            </a:br>
            <a:r>
              <a:rPr lang="es-ES_tradnl" sz="7200" dirty="0" smtClean="0"/>
              <a:t>Art. 361 CNPP</a:t>
            </a:r>
            <a:endParaRPr lang="es-MX" sz="7200" dirty="0"/>
          </a:p>
        </p:txBody>
      </p:sp>
    </p:spTree>
    <p:extLst>
      <p:ext uri="{BB962C8B-B14F-4D97-AF65-F5344CB8AC3E}">
        <p14:creationId xmlns="" xmlns:p14="http://schemas.microsoft.com/office/powerpoint/2010/main" val="102187159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" indent="0" algn="ctr">
              <a:buNone/>
            </a:pPr>
            <a:r>
              <a:rPr lang="es-MX" sz="6000" dirty="0" smtClean="0">
                <a:solidFill>
                  <a:schemeClr val="tx1"/>
                </a:solidFill>
              </a:rPr>
              <a:t>¿Ud. sabía si el sr. Pérez ha sido presidente o escrutador de casilla en una elección  federal?</a:t>
            </a:r>
          </a:p>
        </p:txBody>
      </p:sp>
    </p:spTree>
    <p:extLst>
      <p:ext uri="{BB962C8B-B14F-4D97-AF65-F5344CB8AC3E}">
        <p14:creationId xmlns="" xmlns:p14="http://schemas.microsoft.com/office/powerpoint/2010/main" val="1594584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403244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MX" sz="6600" dirty="0" smtClean="0">
                <a:solidFill>
                  <a:schemeClr val="tx1"/>
                </a:solidFill>
              </a:rPr>
              <a:t>Procedimiento para Objetar.</a:t>
            </a:r>
            <a:endParaRPr lang="es-MX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2332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Autofit/>
          </a:bodyPr>
          <a:lstStyle/>
          <a:p>
            <a:pPr algn="just"/>
            <a:r>
              <a:rPr lang="es-MX" sz="6600" dirty="0" smtClean="0"/>
              <a:t>La </a:t>
            </a:r>
            <a:r>
              <a:rPr lang="es-MX" sz="6600" dirty="0"/>
              <a:t>objeción de preguntas deberá realizarse antes de que el testigo emita respuesta</a:t>
            </a:r>
            <a:r>
              <a:rPr lang="es-MX" sz="66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/>
          </a:bodyPr>
          <a:lstStyle/>
          <a:p>
            <a:pPr algn="just"/>
            <a:r>
              <a:rPr lang="es-MX" sz="8800" dirty="0" smtClean="0"/>
              <a:t>El </a:t>
            </a:r>
            <a:r>
              <a:rPr lang="es-MX" sz="8800" dirty="0"/>
              <a:t>Juez analizará la pregunta y su </a:t>
            </a:r>
            <a:r>
              <a:rPr lang="es-MX" sz="8800" dirty="0" smtClean="0"/>
              <a:t>objeción. </a:t>
            </a:r>
            <a:endParaRPr lang="es-MX" sz="8800" dirty="0"/>
          </a:p>
        </p:txBody>
      </p:sp>
    </p:spTree>
    <p:extLst>
      <p:ext uri="{BB962C8B-B14F-4D97-AF65-F5344CB8AC3E}">
        <p14:creationId xmlns="" xmlns:p14="http://schemas.microsoft.com/office/powerpoint/2010/main" val="856413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Autofit/>
          </a:bodyPr>
          <a:lstStyle/>
          <a:p>
            <a:pPr algn="just"/>
            <a:r>
              <a:rPr lang="es-MX" sz="6000" dirty="0"/>
              <a:t>Y</a:t>
            </a:r>
            <a:r>
              <a:rPr lang="es-MX" sz="6000" dirty="0" smtClean="0"/>
              <a:t> </a:t>
            </a:r>
            <a:r>
              <a:rPr lang="es-MX" sz="6000" dirty="0"/>
              <a:t>en caso de considerar obvia la procedencia de la pregunta resolverá de plano. </a:t>
            </a:r>
          </a:p>
        </p:txBody>
      </p:sp>
    </p:spTree>
    <p:extLst>
      <p:ext uri="{BB962C8B-B14F-4D97-AF65-F5344CB8AC3E}">
        <p14:creationId xmlns="" xmlns:p14="http://schemas.microsoft.com/office/powerpoint/2010/main" val="1392248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/>
          </a:bodyPr>
          <a:lstStyle/>
          <a:p>
            <a:pPr algn="just"/>
            <a:r>
              <a:rPr lang="es-MX" sz="7200" dirty="0" smtClean="0"/>
              <a:t>Contra </a:t>
            </a:r>
            <a:r>
              <a:rPr lang="es-MX" sz="7200" dirty="0"/>
              <a:t>esta determinación no se admite recurso alguno. </a:t>
            </a:r>
          </a:p>
        </p:txBody>
      </p:sp>
    </p:spTree>
    <p:extLst>
      <p:ext uri="{BB962C8B-B14F-4D97-AF65-F5344CB8AC3E}">
        <p14:creationId xmlns="" xmlns:p14="http://schemas.microsoft.com/office/powerpoint/2010/main" val="1962212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403244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MX" sz="6600" dirty="0" smtClean="0">
                <a:solidFill>
                  <a:schemeClr val="tx1"/>
                </a:solidFill>
              </a:rPr>
              <a:t>Recomendaciones.</a:t>
            </a:r>
            <a:endParaRPr lang="es-MX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811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760640"/>
          </a:xfrm>
        </p:spPr>
        <p:txBody>
          <a:bodyPr anchor="ctr">
            <a:normAutofit/>
          </a:bodyPr>
          <a:lstStyle/>
          <a:p>
            <a:pPr algn="just"/>
            <a:r>
              <a:rPr lang="es-MX" sz="6600" dirty="0" smtClean="0">
                <a:solidFill>
                  <a:schemeClr val="tx1"/>
                </a:solidFill>
              </a:rPr>
              <a:t>Antes de que conteste.</a:t>
            </a:r>
          </a:p>
          <a:p>
            <a:pPr algn="just"/>
            <a:r>
              <a:rPr lang="es-MX" sz="6600" dirty="0" smtClean="0">
                <a:solidFill>
                  <a:schemeClr val="tx1"/>
                </a:solidFill>
              </a:rPr>
              <a:t>Breve fundamentación.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760640"/>
          </a:xfrm>
        </p:spPr>
        <p:txBody>
          <a:bodyPr>
            <a:noAutofit/>
          </a:bodyPr>
          <a:lstStyle/>
          <a:p>
            <a:pPr algn="just"/>
            <a:r>
              <a:rPr lang="es-MX" sz="5400" dirty="0" smtClean="0">
                <a:solidFill>
                  <a:schemeClr val="tx1"/>
                </a:solidFill>
              </a:rPr>
              <a:t>Al contestar la objeción defender la pregunta argumentando de manera específica en relación al tipo de objeción. </a:t>
            </a:r>
            <a:endParaRPr lang="es-MX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121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760640"/>
          </a:xfrm>
        </p:spPr>
        <p:txBody>
          <a:bodyPr anchor="ctr">
            <a:normAutofit/>
          </a:bodyPr>
          <a:lstStyle/>
          <a:p>
            <a:pPr algn="just"/>
            <a:r>
              <a:rPr lang="es-MX" sz="6600" dirty="0" smtClean="0">
                <a:solidFill>
                  <a:schemeClr val="tx1"/>
                </a:solidFill>
              </a:rPr>
              <a:t>Debemos buscar mecanismos para evitar un efecto negativo. </a:t>
            </a:r>
          </a:p>
        </p:txBody>
      </p:sp>
    </p:spTree>
    <p:extLst>
      <p:ext uri="{BB962C8B-B14F-4D97-AF65-F5344CB8AC3E}">
        <p14:creationId xmlns="" xmlns:p14="http://schemas.microsoft.com/office/powerpoint/2010/main" val="3993186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1616</Words>
  <Application>Microsoft Office PowerPoint</Application>
  <PresentationFormat>Presentación en pantalla (4:3)</PresentationFormat>
  <Paragraphs>267</Paragraphs>
  <Slides>132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132</vt:i4>
      </vt:variant>
    </vt:vector>
  </HeadingPairs>
  <TitlesOfParts>
    <vt:vector size="13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Testimonial.</vt:lpstr>
      <vt:lpstr>¿Quiénes tienen la Obligación de Testificar? Art. 360 CNPP</vt:lpstr>
      <vt:lpstr>2. La guerra de Independencia.</vt:lpstr>
      <vt:lpstr>¿Quiénes NO tienen la Obligación de Testificar? Art. 361 CNPP</vt:lpstr>
      <vt:lpstr>Diapositiva 10</vt:lpstr>
      <vt:lpstr>Diapositiva 11</vt:lpstr>
      <vt:lpstr>¿Qué es lo que el testigo debe declarar? Art. 360 CNPP</vt:lpstr>
      <vt:lpstr>Diapositiva 13</vt:lpstr>
      <vt:lpstr>Diapositiva 14</vt:lpstr>
      <vt:lpstr>Diapositiva 15</vt:lpstr>
      <vt:lpstr>Diapositiva 16</vt:lpstr>
      <vt:lpstr>¿Qué es lo que el testigo NO DEBE declarar? Art. 362 CNPP</vt:lpstr>
      <vt:lpstr>Diapositiva 18</vt:lpstr>
      <vt:lpstr>¿Quiénes DEBEN guardar SECRETO declarar? Art. 362 CNPP</vt:lpstr>
      <vt:lpstr>Diapositiva 20</vt:lpstr>
      <vt:lpstr>Diapositiva 21</vt:lpstr>
      <vt:lpstr>¿Quiénes están exentos de comparecer? Art. 365 CNPP</vt:lpstr>
      <vt:lpstr>Diapositiva 23</vt:lpstr>
      <vt:lpstr>Diapositiva 24</vt:lpstr>
      <vt:lpstr>Diapositiva 25</vt:lpstr>
      <vt:lpstr>Diapositiva 26</vt:lpstr>
      <vt:lpstr>TEORIA DEL CASO.</vt:lpstr>
      <vt:lpstr>Concepto.</vt:lpstr>
      <vt:lpstr>Diapositiva 29</vt:lpstr>
      <vt:lpstr>Diapositiva 30</vt:lpstr>
      <vt:lpstr>Diapositiva 31</vt:lpstr>
      <vt:lpstr>Diapositiva 32</vt:lpstr>
      <vt:lpstr>Elementos.</vt:lpstr>
      <vt:lpstr>1. Jurídico.</vt:lpstr>
      <vt:lpstr>Diapositiva 35</vt:lpstr>
      <vt:lpstr>Diapositiva 36</vt:lpstr>
      <vt:lpstr>Diapositiva 37</vt:lpstr>
      <vt:lpstr>2. Fáctico.</vt:lpstr>
      <vt:lpstr>Diapositiva 39</vt:lpstr>
      <vt:lpstr>Diapositiva 40</vt:lpstr>
      <vt:lpstr>3. Probatorio.</vt:lpstr>
      <vt:lpstr>a) Interrogatorio</vt:lpstr>
      <vt:lpstr>Acciones preliminares</vt:lpstr>
      <vt:lpstr>Diapositiva 44</vt:lpstr>
      <vt:lpstr>Diapositiva 45</vt:lpstr>
      <vt:lpstr>Estructura del interrogatorio</vt:lpstr>
      <vt:lpstr>Diapositiva 47</vt:lpstr>
      <vt:lpstr>Tipo de Preguntas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Sugerencias</vt:lpstr>
      <vt:lpstr>Diapositiva 60</vt:lpstr>
      <vt:lpstr>Diapositiva 61</vt:lpstr>
      <vt:lpstr>Diapositiva 62</vt:lpstr>
      <vt:lpstr>Técnica del Eco</vt:lpstr>
      <vt:lpstr>Diapositiva 64</vt:lpstr>
      <vt:lpstr>Diapositiva 65</vt:lpstr>
      <vt:lpstr>Guía de Interrogatorio</vt:lpstr>
      <vt:lpstr>Quien es el Testigo.</vt:lpstr>
      <vt:lpstr>Que relación guarda con los hechos.</vt:lpstr>
      <vt:lpstr>Que escena vio.</vt:lpstr>
      <vt:lpstr>Que acción vio.</vt:lpstr>
      <vt:lpstr>Detalles.</vt:lpstr>
      <vt:lpstr>Objeciones Artículo 374 CNPP</vt:lpstr>
      <vt:lpstr>Diapositiva 73</vt:lpstr>
      <vt:lpstr>Diapositiva 74</vt:lpstr>
      <vt:lpstr>Diapositiva 75</vt:lpstr>
      <vt:lpstr>Dificultades.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Procedimiento para Objetar.</vt:lpstr>
      <vt:lpstr>Diapositiva 92</vt:lpstr>
      <vt:lpstr>Diapositiva 93</vt:lpstr>
      <vt:lpstr>Diapositiva 94</vt:lpstr>
      <vt:lpstr>Diapositiva 95</vt:lpstr>
      <vt:lpstr>Recomendaciones.</vt:lpstr>
      <vt:lpstr>Diapositiva 97</vt:lpstr>
      <vt:lpstr>Diapositiva 98</vt:lpstr>
      <vt:lpstr>Diapositiva 99</vt:lpstr>
      <vt:lpstr>Diapositiva 100</vt:lpstr>
      <vt:lpstr>Diapositiva 101</vt:lpstr>
      <vt:lpstr>Testigo Hostil. Art. 375 CNPP</vt:lpstr>
      <vt:lpstr>Diapositiva 103</vt:lpstr>
      <vt:lpstr>Diapositiva 104</vt:lpstr>
      <vt:lpstr>Técnicas de litigación Refresco de Memoria Art. 376 CNPP</vt:lpstr>
      <vt:lpstr>Diapositiva 106</vt:lpstr>
      <vt:lpstr>Diapositiva 107</vt:lpstr>
      <vt:lpstr>Diapositiva 108</vt:lpstr>
      <vt:lpstr>Diapositiva 109</vt:lpstr>
      <vt:lpstr>b) Contra-Interrogatorio</vt:lpstr>
      <vt:lpstr>Diapositiva 111</vt:lpstr>
      <vt:lpstr>Diapositiva 112</vt:lpstr>
      <vt:lpstr>Acciones preliminares</vt:lpstr>
      <vt:lpstr>Diapositiva 114</vt:lpstr>
      <vt:lpstr>Diapositiva 115</vt:lpstr>
      <vt:lpstr>Diapositiva 116</vt:lpstr>
      <vt:lpstr>Tipo de Preguntas</vt:lpstr>
      <vt:lpstr>Diapositiva 118</vt:lpstr>
      <vt:lpstr>Diapositiva 119</vt:lpstr>
      <vt:lpstr>Sugerencias</vt:lpstr>
      <vt:lpstr>Diapositiva 121</vt:lpstr>
      <vt:lpstr>Diapositiva 122</vt:lpstr>
      <vt:lpstr>Diapositiva 123</vt:lpstr>
      <vt:lpstr>Diapositiva 124</vt:lpstr>
      <vt:lpstr>Diapositiva 125</vt:lpstr>
      <vt:lpstr>Diapositiva 126</vt:lpstr>
      <vt:lpstr>Diapositiva 127</vt:lpstr>
      <vt:lpstr>Diapositiva 128</vt:lpstr>
      <vt:lpstr>Diapositiva 129</vt:lpstr>
      <vt:lpstr>Diapositiva 130</vt:lpstr>
      <vt:lpstr>Diapositiva 131</vt:lpstr>
      <vt:lpstr>Diapositiva 132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user</cp:lastModifiedBy>
  <cp:revision>65</cp:revision>
  <dcterms:created xsi:type="dcterms:W3CDTF">2012-08-07T16:35:15Z</dcterms:created>
  <dcterms:modified xsi:type="dcterms:W3CDTF">2016-02-05T13:01:24Z</dcterms:modified>
</cp:coreProperties>
</file>